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20"/>
  </p:notesMasterIdLst>
  <p:sldIdLst>
    <p:sldId id="272" r:id="rId6"/>
    <p:sldId id="259" r:id="rId7"/>
    <p:sldId id="275" r:id="rId8"/>
    <p:sldId id="257" r:id="rId9"/>
    <p:sldId id="258" r:id="rId10"/>
    <p:sldId id="260" r:id="rId11"/>
    <p:sldId id="273" r:id="rId12"/>
    <p:sldId id="264" r:id="rId13"/>
    <p:sldId id="265" r:id="rId14"/>
    <p:sldId id="266" r:id="rId15"/>
    <p:sldId id="261" r:id="rId16"/>
    <p:sldId id="270" r:id="rId17"/>
    <p:sldId id="268" r:id="rId18"/>
    <p:sldId id="283" r:id="rId19"/>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2A189AD-C737-2C11-8235-E2752A4545D9}" v="14" dt="2026-02-07T13:43:41.41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79318" autoAdjust="0"/>
  </p:normalViewPr>
  <p:slideViewPr>
    <p:cSldViewPr snapToGrid="0">
      <p:cViewPr varScale="1">
        <p:scale>
          <a:sx n="90" d="100"/>
          <a:sy n="90" d="100"/>
        </p:scale>
        <p:origin x="1332"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305D519-0450-4C31-B9F8-BB0DA95BE442}"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C47BA2F1-D9B3-4EE9-B9E7-C7C971A8C51F}">
      <dgm:prSet/>
      <dgm:spPr>
        <a:ln>
          <a:solidFill>
            <a:schemeClr val="tx1"/>
          </a:solidFill>
        </a:ln>
      </dgm:spPr>
      <dgm:t>
        <a:bodyPr/>
        <a:lstStyle/>
        <a:p>
          <a:pPr>
            <a:lnSpc>
              <a:spcPct val="100000"/>
            </a:lnSpc>
          </a:pPr>
          <a:r>
            <a:rPr lang="en-GB" dirty="0"/>
            <a:t>General Teaching Council for Scotland’s Colleges (GTCS) and Professional Standards for Lecturers in Scotland's Colleges </a:t>
          </a:r>
          <a:endParaRPr lang="en-US" dirty="0"/>
        </a:p>
      </dgm:t>
    </dgm:pt>
    <dgm:pt modelId="{675DA987-3F21-4991-9603-AD5869A46573}" type="parTrans" cxnId="{56B17232-5FAE-47B6-8A20-9AA4C6D91909}">
      <dgm:prSet/>
      <dgm:spPr/>
      <dgm:t>
        <a:bodyPr/>
        <a:lstStyle/>
        <a:p>
          <a:endParaRPr lang="en-US"/>
        </a:p>
      </dgm:t>
    </dgm:pt>
    <dgm:pt modelId="{F0E3C2AB-333B-4BB6-B324-B554592334F1}" type="sibTrans" cxnId="{56B17232-5FAE-47B6-8A20-9AA4C6D91909}">
      <dgm:prSet/>
      <dgm:spPr/>
      <dgm:t>
        <a:bodyPr/>
        <a:lstStyle/>
        <a:p>
          <a:endParaRPr lang="en-US"/>
        </a:p>
      </dgm:t>
    </dgm:pt>
    <dgm:pt modelId="{A4D594EA-1B6A-41F2-B323-C9DBE98D0426}">
      <dgm:prSet/>
      <dgm:spPr>
        <a:ln>
          <a:solidFill>
            <a:schemeClr val="tx1"/>
          </a:solidFill>
        </a:ln>
      </dgm:spPr>
      <dgm:t>
        <a:bodyPr/>
        <a:lstStyle/>
        <a:p>
          <a:pPr>
            <a:lnSpc>
              <a:spcPct val="100000"/>
            </a:lnSpc>
          </a:pPr>
          <a:r>
            <a:rPr lang="en-GB"/>
            <a:t>Advance HE HEA Fellowships and Professional Standards Framework (PSF)</a:t>
          </a:r>
          <a:endParaRPr lang="en-US"/>
        </a:p>
      </dgm:t>
    </dgm:pt>
    <dgm:pt modelId="{941FBA37-D74F-4482-8050-52600499CE85}" type="parTrans" cxnId="{369D7E25-64CA-478C-ADB8-E106AE69E4C8}">
      <dgm:prSet/>
      <dgm:spPr/>
      <dgm:t>
        <a:bodyPr/>
        <a:lstStyle/>
        <a:p>
          <a:endParaRPr lang="en-US"/>
        </a:p>
      </dgm:t>
    </dgm:pt>
    <dgm:pt modelId="{673FBC67-8C1F-4C90-B2A6-BC3BD5B80141}" type="sibTrans" cxnId="{369D7E25-64CA-478C-ADB8-E106AE69E4C8}">
      <dgm:prSet/>
      <dgm:spPr/>
      <dgm:t>
        <a:bodyPr/>
        <a:lstStyle/>
        <a:p>
          <a:endParaRPr lang="en-US"/>
        </a:p>
      </dgm:t>
    </dgm:pt>
    <dgm:pt modelId="{D30BD5C6-23B7-45FF-ADAE-33CCF7CDD302}" type="pres">
      <dgm:prSet presAssocID="{E305D519-0450-4C31-B9F8-BB0DA95BE442}" presName="hierChild1" presStyleCnt="0">
        <dgm:presLayoutVars>
          <dgm:chPref val="1"/>
          <dgm:dir/>
          <dgm:animOne val="branch"/>
          <dgm:animLvl val="lvl"/>
          <dgm:resizeHandles/>
        </dgm:presLayoutVars>
      </dgm:prSet>
      <dgm:spPr/>
    </dgm:pt>
    <dgm:pt modelId="{FA1F9ED3-531E-4F7B-941A-F1043106611B}" type="pres">
      <dgm:prSet presAssocID="{C47BA2F1-D9B3-4EE9-B9E7-C7C971A8C51F}" presName="hierRoot1" presStyleCnt="0"/>
      <dgm:spPr/>
    </dgm:pt>
    <dgm:pt modelId="{350BBE20-661C-41D2-9306-2DFF73AAE9E3}" type="pres">
      <dgm:prSet presAssocID="{C47BA2F1-D9B3-4EE9-B9E7-C7C971A8C51F}" presName="composite" presStyleCnt="0"/>
      <dgm:spPr/>
    </dgm:pt>
    <dgm:pt modelId="{581ABCAB-26AA-4A16-981C-1C0B0088A212}" type="pres">
      <dgm:prSet presAssocID="{C47BA2F1-D9B3-4EE9-B9E7-C7C971A8C51F}" presName="background" presStyleLbl="node0" presStyleIdx="0" presStyleCnt="2"/>
      <dgm:spPr>
        <a:solidFill>
          <a:schemeClr val="bg2">
            <a:lumMod val="90000"/>
          </a:schemeClr>
        </a:solidFill>
        <a:ln>
          <a:solidFill>
            <a:schemeClr val="bg1"/>
          </a:solidFill>
        </a:ln>
      </dgm:spPr>
    </dgm:pt>
    <dgm:pt modelId="{EA8AD591-EBC2-4BFA-A515-2385E2A94E19}" type="pres">
      <dgm:prSet presAssocID="{C47BA2F1-D9B3-4EE9-B9E7-C7C971A8C51F}" presName="text" presStyleLbl="fgAcc0" presStyleIdx="0" presStyleCnt="2">
        <dgm:presLayoutVars>
          <dgm:chPref val="3"/>
        </dgm:presLayoutVars>
      </dgm:prSet>
      <dgm:spPr/>
    </dgm:pt>
    <dgm:pt modelId="{2214AD70-4684-455B-BDF5-48ACB127AB2D}" type="pres">
      <dgm:prSet presAssocID="{C47BA2F1-D9B3-4EE9-B9E7-C7C971A8C51F}" presName="hierChild2" presStyleCnt="0"/>
      <dgm:spPr/>
    </dgm:pt>
    <dgm:pt modelId="{3ABACBC3-3CA8-4BA6-874A-41DA621A1C0A}" type="pres">
      <dgm:prSet presAssocID="{A4D594EA-1B6A-41F2-B323-C9DBE98D0426}" presName="hierRoot1" presStyleCnt="0"/>
      <dgm:spPr/>
    </dgm:pt>
    <dgm:pt modelId="{125B7F6D-4A97-40D8-97F5-A5A89E5313A0}" type="pres">
      <dgm:prSet presAssocID="{A4D594EA-1B6A-41F2-B323-C9DBE98D0426}" presName="composite" presStyleCnt="0"/>
      <dgm:spPr/>
    </dgm:pt>
    <dgm:pt modelId="{B53ECEF8-8AB9-456C-A293-58AB24FA794C}" type="pres">
      <dgm:prSet presAssocID="{A4D594EA-1B6A-41F2-B323-C9DBE98D0426}" presName="background" presStyleLbl="node0" presStyleIdx="1" presStyleCnt="2"/>
      <dgm:spPr>
        <a:solidFill>
          <a:schemeClr val="bg2">
            <a:lumMod val="90000"/>
          </a:schemeClr>
        </a:solidFill>
      </dgm:spPr>
    </dgm:pt>
    <dgm:pt modelId="{B434B437-79BF-48BF-93B1-90434BAC5248}" type="pres">
      <dgm:prSet presAssocID="{A4D594EA-1B6A-41F2-B323-C9DBE98D0426}" presName="text" presStyleLbl="fgAcc0" presStyleIdx="1" presStyleCnt="2">
        <dgm:presLayoutVars>
          <dgm:chPref val="3"/>
        </dgm:presLayoutVars>
      </dgm:prSet>
      <dgm:spPr/>
    </dgm:pt>
    <dgm:pt modelId="{97A9C22A-2EAF-48FD-9516-BF2F18C1F5BC}" type="pres">
      <dgm:prSet presAssocID="{A4D594EA-1B6A-41F2-B323-C9DBE98D0426}" presName="hierChild2" presStyleCnt="0"/>
      <dgm:spPr/>
    </dgm:pt>
  </dgm:ptLst>
  <dgm:cxnLst>
    <dgm:cxn modelId="{369D7E25-64CA-478C-ADB8-E106AE69E4C8}" srcId="{E305D519-0450-4C31-B9F8-BB0DA95BE442}" destId="{A4D594EA-1B6A-41F2-B323-C9DBE98D0426}" srcOrd="1" destOrd="0" parTransId="{941FBA37-D74F-4482-8050-52600499CE85}" sibTransId="{673FBC67-8C1F-4C90-B2A6-BC3BD5B80141}"/>
    <dgm:cxn modelId="{56B17232-5FAE-47B6-8A20-9AA4C6D91909}" srcId="{E305D519-0450-4C31-B9F8-BB0DA95BE442}" destId="{C47BA2F1-D9B3-4EE9-B9E7-C7C971A8C51F}" srcOrd="0" destOrd="0" parTransId="{675DA987-3F21-4991-9603-AD5869A46573}" sibTransId="{F0E3C2AB-333B-4BB6-B324-B554592334F1}"/>
    <dgm:cxn modelId="{A21AC441-359F-4FDC-8EA2-3F3EFB251D11}" type="presOf" srcId="{C47BA2F1-D9B3-4EE9-B9E7-C7C971A8C51F}" destId="{EA8AD591-EBC2-4BFA-A515-2385E2A94E19}" srcOrd="0" destOrd="0" presId="urn:microsoft.com/office/officeart/2005/8/layout/hierarchy1"/>
    <dgm:cxn modelId="{9E45456B-4456-45C8-B47D-02AE684DF254}" type="presOf" srcId="{E305D519-0450-4C31-B9F8-BB0DA95BE442}" destId="{D30BD5C6-23B7-45FF-ADAE-33CCF7CDD302}" srcOrd="0" destOrd="0" presId="urn:microsoft.com/office/officeart/2005/8/layout/hierarchy1"/>
    <dgm:cxn modelId="{D20ADF6E-2F65-4838-9F38-425B2B84D8E1}" type="presOf" srcId="{A4D594EA-1B6A-41F2-B323-C9DBE98D0426}" destId="{B434B437-79BF-48BF-93B1-90434BAC5248}" srcOrd="0" destOrd="0" presId="urn:microsoft.com/office/officeart/2005/8/layout/hierarchy1"/>
    <dgm:cxn modelId="{948A993A-AFA2-4B69-B69F-FAB694ADFBA9}" type="presParOf" srcId="{D30BD5C6-23B7-45FF-ADAE-33CCF7CDD302}" destId="{FA1F9ED3-531E-4F7B-941A-F1043106611B}" srcOrd="0" destOrd="0" presId="urn:microsoft.com/office/officeart/2005/8/layout/hierarchy1"/>
    <dgm:cxn modelId="{22DB603E-FDE2-431B-AD82-A34B42E7F70F}" type="presParOf" srcId="{FA1F9ED3-531E-4F7B-941A-F1043106611B}" destId="{350BBE20-661C-41D2-9306-2DFF73AAE9E3}" srcOrd="0" destOrd="0" presId="urn:microsoft.com/office/officeart/2005/8/layout/hierarchy1"/>
    <dgm:cxn modelId="{58F1A807-A6A1-49B0-87CF-75C9E308E785}" type="presParOf" srcId="{350BBE20-661C-41D2-9306-2DFF73AAE9E3}" destId="{581ABCAB-26AA-4A16-981C-1C0B0088A212}" srcOrd="0" destOrd="0" presId="urn:microsoft.com/office/officeart/2005/8/layout/hierarchy1"/>
    <dgm:cxn modelId="{E2040588-44FF-485D-BDC3-00EB0F9930F5}" type="presParOf" srcId="{350BBE20-661C-41D2-9306-2DFF73AAE9E3}" destId="{EA8AD591-EBC2-4BFA-A515-2385E2A94E19}" srcOrd="1" destOrd="0" presId="urn:microsoft.com/office/officeart/2005/8/layout/hierarchy1"/>
    <dgm:cxn modelId="{1CA00EC2-DD1E-4FD1-8DCB-229B1D84AAAB}" type="presParOf" srcId="{FA1F9ED3-531E-4F7B-941A-F1043106611B}" destId="{2214AD70-4684-455B-BDF5-48ACB127AB2D}" srcOrd="1" destOrd="0" presId="urn:microsoft.com/office/officeart/2005/8/layout/hierarchy1"/>
    <dgm:cxn modelId="{A83D5F64-C8F1-455F-AB34-7CF5C3870112}" type="presParOf" srcId="{D30BD5C6-23B7-45FF-ADAE-33CCF7CDD302}" destId="{3ABACBC3-3CA8-4BA6-874A-41DA621A1C0A}" srcOrd="1" destOrd="0" presId="urn:microsoft.com/office/officeart/2005/8/layout/hierarchy1"/>
    <dgm:cxn modelId="{BB36D563-9A7E-41EE-ACC4-C05C9F631B12}" type="presParOf" srcId="{3ABACBC3-3CA8-4BA6-874A-41DA621A1C0A}" destId="{125B7F6D-4A97-40D8-97F5-A5A89E5313A0}" srcOrd="0" destOrd="0" presId="urn:microsoft.com/office/officeart/2005/8/layout/hierarchy1"/>
    <dgm:cxn modelId="{43DD06C6-501B-43BB-A1E7-A267377ECA75}" type="presParOf" srcId="{125B7F6D-4A97-40D8-97F5-A5A89E5313A0}" destId="{B53ECEF8-8AB9-456C-A293-58AB24FA794C}" srcOrd="0" destOrd="0" presId="urn:microsoft.com/office/officeart/2005/8/layout/hierarchy1"/>
    <dgm:cxn modelId="{95D25099-DC4C-47F6-A357-36E8366D564B}" type="presParOf" srcId="{125B7F6D-4A97-40D8-97F5-A5A89E5313A0}" destId="{B434B437-79BF-48BF-93B1-90434BAC5248}" srcOrd="1" destOrd="0" presId="urn:microsoft.com/office/officeart/2005/8/layout/hierarchy1"/>
    <dgm:cxn modelId="{B85F4261-FCFA-472C-B816-DB6E5FB9A0F3}" type="presParOf" srcId="{3ABACBC3-3CA8-4BA6-874A-41DA621A1C0A}" destId="{97A9C22A-2EAF-48FD-9516-BF2F18C1F5BC}"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1ABCAB-26AA-4A16-981C-1C0B0088A212}">
      <dsp:nvSpPr>
        <dsp:cNvPr id="0" name=""/>
        <dsp:cNvSpPr/>
      </dsp:nvSpPr>
      <dsp:spPr>
        <a:xfrm>
          <a:off x="1283" y="507350"/>
          <a:ext cx="4505585" cy="2861046"/>
        </a:xfrm>
        <a:prstGeom prst="roundRect">
          <a:avLst>
            <a:gd name="adj" fmla="val 10000"/>
          </a:avLst>
        </a:prstGeom>
        <a:solidFill>
          <a:schemeClr val="bg2">
            <a:lumMod val="90000"/>
          </a:schemeClr>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A8AD591-EBC2-4BFA-A515-2385E2A94E19}">
      <dsp:nvSpPr>
        <dsp:cNvPr id="0" name=""/>
        <dsp:cNvSpPr/>
      </dsp:nvSpPr>
      <dsp:spPr>
        <a:xfrm>
          <a:off x="501904" y="982940"/>
          <a:ext cx="4505585" cy="2861046"/>
        </a:xfrm>
        <a:prstGeom prst="roundRect">
          <a:avLst>
            <a:gd name="adj" fmla="val 10000"/>
          </a:avLst>
        </a:prstGeom>
        <a:solidFill>
          <a:schemeClr val="lt1">
            <a:alpha val="90000"/>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8110" tIns="118110" rIns="118110" bIns="118110" numCol="1" spcCol="1270" anchor="ctr" anchorCtr="0">
          <a:noAutofit/>
        </a:bodyPr>
        <a:lstStyle/>
        <a:p>
          <a:pPr marL="0" lvl="0" indent="0" algn="ctr" defTabSz="1377950">
            <a:lnSpc>
              <a:spcPct val="100000"/>
            </a:lnSpc>
            <a:spcBef>
              <a:spcPct val="0"/>
            </a:spcBef>
            <a:spcAft>
              <a:spcPct val="35000"/>
            </a:spcAft>
            <a:buNone/>
          </a:pPr>
          <a:r>
            <a:rPr lang="en-GB" sz="3100" kern="1200" dirty="0"/>
            <a:t>General Teaching Council for Scotland’s Colleges (GTCS) and Professional Standards for Lecturers in Scotland's Colleges </a:t>
          </a:r>
          <a:endParaRPr lang="en-US" sz="3100" kern="1200" dirty="0"/>
        </a:p>
      </dsp:txBody>
      <dsp:txXfrm>
        <a:off x="585701" y="1066737"/>
        <a:ext cx="4337991" cy="2693452"/>
      </dsp:txXfrm>
    </dsp:sp>
    <dsp:sp modelId="{B53ECEF8-8AB9-456C-A293-58AB24FA794C}">
      <dsp:nvSpPr>
        <dsp:cNvPr id="0" name=""/>
        <dsp:cNvSpPr/>
      </dsp:nvSpPr>
      <dsp:spPr>
        <a:xfrm>
          <a:off x="5508110" y="507350"/>
          <a:ext cx="4505585" cy="2861046"/>
        </a:xfrm>
        <a:prstGeom prst="roundRect">
          <a:avLst>
            <a:gd name="adj" fmla="val 10000"/>
          </a:avLst>
        </a:prstGeom>
        <a:solidFill>
          <a:schemeClr val="bg2">
            <a:lumMod val="9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434B437-79BF-48BF-93B1-90434BAC5248}">
      <dsp:nvSpPr>
        <dsp:cNvPr id="0" name=""/>
        <dsp:cNvSpPr/>
      </dsp:nvSpPr>
      <dsp:spPr>
        <a:xfrm>
          <a:off x="6008730" y="982940"/>
          <a:ext cx="4505585" cy="2861046"/>
        </a:xfrm>
        <a:prstGeom prst="roundRect">
          <a:avLst>
            <a:gd name="adj" fmla="val 10000"/>
          </a:avLst>
        </a:prstGeom>
        <a:solidFill>
          <a:schemeClr val="lt1">
            <a:alpha val="90000"/>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8110" tIns="118110" rIns="118110" bIns="118110" numCol="1" spcCol="1270" anchor="ctr" anchorCtr="0">
          <a:noAutofit/>
        </a:bodyPr>
        <a:lstStyle/>
        <a:p>
          <a:pPr marL="0" lvl="0" indent="0" algn="ctr" defTabSz="1377950">
            <a:lnSpc>
              <a:spcPct val="100000"/>
            </a:lnSpc>
            <a:spcBef>
              <a:spcPct val="0"/>
            </a:spcBef>
            <a:spcAft>
              <a:spcPct val="35000"/>
            </a:spcAft>
            <a:buNone/>
          </a:pPr>
          <a:r>
            <a:rPr lang="en-GB" sz="3100" kern="1200"/>
            <a:t>Advance HE HEA Fellowships and Professional Standards Framework (PSF)</a:t>
          </a:r>
          <a:endParaRPr lang="en-US" sz="3100" kern="1200"/>
        </a:p>
      </dsp:txBody>
      <dsp:txXfrm>
        <a:off x="6092527" y="1066737"/>
        <a:ext cx="4337991" cy="2693452"/>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4E8DCB1A-0704-47E2-8E8F-1CF3FC5C4CDE}" type="datetimeFigureOut">
              <a:rPr lang="en-GB" smtClean="0"/>
              <a:t>07/02/2026</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F7E7B1D7-D086-42BE-BB99-0CC0392D0738}" type="slidenum">
              <a:rPr lang="en-GB" smtClean="0"/>
              <a:t>‹#›</a:t>
            </a:fld>
            <a:endParaRPr lang="en-GB"/>
          </a:p>
        </p:txBody>
      </p:sp>
    </p:spTree>
    <p:extLst>
      <p:ext uri="{BB962C8B-B14F-4D97-AF65-F5344CB8AC3E}">
        <p14:creationId xmlns:p14="http://schemas.microsoft.com/office/powerpoint/2010/main" val="9528242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7E7B1D7-D086-42BE-BB99-0CC0392D0738}" type="slidenum">
              <a:rPr lang="en-GB" smtClean="0"/>
              <a:t>2</a:t>
            </a:fld>
            <a:endParaRPr lang="en-GB"/>
          </a:p>
        </p:txBody>
      </p:sp>
    </p:spTree>
    <p:extLst>
      <p:ext uri="{BB962C8B-B14F-4D97-AF65-F5344CB8AC3E}">
        <p14:creationId xmlns:p14="http://schemas.microsoft.com/office/powerpoint/2010/main" val="41724858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Alex Walker: In the session we will explore…</a:t>
            </a:r>
          </a:p>
          <a:p>
            <a:r>
              <a:rPr lang="en-GB" dirty="0"/>
              <a:t>We hope that you will join the discussion and will stop every couple of slide to invite reflections.  </a:t>
            </a:r>
          </a:p>
        </p:txBody>
      </p:sp>
      <p:sp>
        <p:nvSpPr>
          <p:cNvPr id="4" name="Slide Number Placeholder 3"/>
          <p:cNvSpPr>
            <a:spLocks noGrp="1"/>
          </p:cNvSpPr>
          <p:nvPr>
            <p:ph type="sldNum" sz="quarter" idx="5"/>
          </p:nvPr>
        </p:nvSpPr>
        <p:spPr/>
        <p:txBody>
          <a:bodyPr/>
          <a:lstStyle/>
          <a:p>
            <a:fld id="{F7E7B1D7-D086-42BE-BB99-0CC0392D0738}" type="slidenum">
              <a:rPr lang="en-GB" smtClean="0"/>
              <a:t>3</a:t>
            </a:fld>
            <a:endParaRPr lang="en-GB"/>
          </a:p>
        </p:txBody>
      </p:sp>
    </p:spTree>
    <p:extLst>
      <p:ext uri="{BB962C8B-B14F-4D97-AF65-F5344CB8AC3E}">
        <p14:creationId xmlns:p14="http://schemas.microsoft.com/office/powerpoint/2010/main" val="10895622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Alex Walker: Move towards a tertiary enhancement framework.  Advance HE guidance for lectures in colleges to contextualise fellowships to.  SHED (Scottish Higher Education Developers) group acknowledging and opening up their group to be more tertiary focused.  JPAAP Special issue focused on tertiary. </a:t>
            </a:r>
          </a:p>
        </p:txBody>
      </p:sp>
      <p:sp>
        <p:nvSpPr>
          <p:cNvPr id="4" name="Slide Number Placeholder 3"/>
          <p:cNvSpPr>
            <a:spLocks noGrp="1"/>
          </p:cNvSpPr>
          <p:nvPr>
            <p:ph type="sldNum" sz="quarter" idx="5"/>
          </p:nvPr>
        </p:nvSpPr>
        <p:spPr/>
        <p:txBody>
          <a:bodyPr/>
          <a:lstStyle/>
          <a:p>
            <a:fld id="{F7E7B1D7-D086-42BE-BB99-0CC0392D0738}" type="slidenum">
              <a:rPr lang="en-GB" smtClean="0"/>
              <a:t>4</a:t>
            </a:fld>
            <a:endParaRPr lang="en-GB"/>
          </a:p>
        </p:txBody>
      </p:sp>
    </p:spTree>
    <p:extLst>
      <p:ext uri="{BB962C8B-B14F-4D97-AF65-F5344CB8AC3E}">
        <p14:creationId xmlns:p14="http://schemas.microsoft.com/office/powerpoint/2010/main" val="42748689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b="1" dirty="0"/>
              <a:t>Quiz</a:t>
            </a:r>
            <a:r>
              <a:rPr lang="en-GB" sz="1400" dirty="0"/>
              <a:t> Fiona covering GTCS: </a:t>
            </a:r>
            <a:r>
              <a:rPr lang="en-GB" sz="1400" b="0" i="0" dirty="0">
                <a:solidFill>
                  <a:srgbClr val="4D5156"/>
                </a:solidFill>
                <a:effectLst/>
                <a:latin typeface="arial" panose="020B0604020202020204" pitchFamily="34" charset="0"/>
              </a:rPr>
              <a:t>The General Teaching Council for Scotland is a fee based registered charity and the world's first independent registration and regulation body for teaching. Within UHI colleagues employed at in scope colleges must gain GTCS registration through completion of the TQFE or a record of experience.  The exception to this being SAMS and I believe HTC.</a:t>
            </a:r>
          </a:p>
          <a:p>
            <a:endParaRPr lang="en-GB" sz="1400" b="0" i="0" dirty="0">
              <a:solidFill>
                <a:srgbClr val="4D5156"/>
              </a:solidFill>
              <a:effectLst/>
              <a:latin typeface="arial" panose="020B0604020202020204" pitchFamily="34" charset="0"/>
            </a:endParaRPr>
          </a:p>
          <a:p>
            <a:r>
              <a:rPr lang="en-GB" sz="1400" dirty="0"/>
              <a:t>Colleagues moving to UHI from other universities need GTCS if in scope college. If colleagues move to another college in Scotland, they need GTCS.</a:t>
            </a:r>
          </a:p>
          <a:p>
            <a:r>
              <a:rPr lang="en-GB" sz="1400" dirty="0"/>
              <a:t> </a:t>
            </a:r>
          </a:p>
          <a:p>
            <a:r>
              <a:rPr lang="en-GB" sz="1400" dirty="0"/>
              <a:t>Alex covering PSF/Fellowships: What it is (very briefly) and then reasons why colleagues might seek it: Not contractual at UHI but is in many HE universities, and embedded into probationary periods. Colleagues moving from UHI to other university need Fellowship and not GTCS.  Although not contractual since 2016 around 188 colleagues have sought HEA Fellowships so recognise the value, both in relation to CPD but also in relation to HE standards and identity.  Professional services can apply for HEA Fellowships – professional recognition for supporting learning and teaching.  Numbers of colleagues seeking fellowship has not declined with the requirements of GTCS.  Some evaluative work to do on the reasons why colleagues continue to seek fellowship: May refer back to quick at the start.</a:t>
            </a:r>
          </a:p>
          <a:p>
            <a:endParaRPr lang="en-GB" sz="1400" dirty="0"/>
          </a:p>
          <a:p>
            <a:r>
              <a:rPr lang="en-GB" sz="1400" dirty="0"/>
              <a:t>Recognitions or memberships hold value at and beyond UHI but often there is overlap in the activities needed to gain either GTCS or Fellowships, including working towards a relevant teaching qualification or completing a portfolio of practice.</a:t>
            </a:r>
          </a:p>
        </p:txBody>
      </p:sp>
      <p:sp>
        <p:nvSpPr>
          <p:cNvPr id="4" name="Slide Number Placeholder 3"/>
          <p:cNvSpPr>
            <a:spLocks noGrp="1"/>
          </p:cNvSpPr>
          <p:nvPr>
            <p:ph type="sldNum" sz="quarter" idx="5"/>
          </p:nvPr>
        </p:nvSpPr>
        <p:spPr/>
        <p:txBody>
          <a:bodyPr/>
          <a:lstStyle/>
          <a:p>
            <a:fld id="{F7E7B1D7-D086-42BE-BB99-0CC0392D0738}" type="slidenum">
              <a:rPr lang="en-GB" smtClean="0"/>
              <a:t>5</a:t>
            </a:fld>
            <a:endParaRPr lang="en-GB"/>
          </a:p>
        </p:txBody>
      </p:sp>
    </p:spTree>
    <p:extLst>
      <p:ext uri="{BB962C8B-B14F-4D97-AF65-F5344CB8AC3E}">
        <p14:creationId xmlns:p14="http://schemas.microsoft.com/office/powerpoint/2010/main" val="8709760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Alex: It is worth exploring the commonalities of both professional standards in relation to considering our own tertiary identity.</a:t>
            </a:r>
          </a:p>
        </p:txBody>
      </p:sp>
      <p:sp>
        <p:nvSpPr>
          <p:cNvPr id="4" name="Slide Number Placeholder 3"/>
          <p:cNvSpPr>
            <a:spLocks noGrp="1"/>
          </p:cNvSpPr>
          <p:nvPr>
            <p:ph type="sldNum" sz="quarter" idx="5"/>
          </p:nvPr>
        </p:nvSpPr>
        <p:spPr/>
        <p:txBody>
          <a:bodyPr/>
          <a:lstStyle/>
          <a:p>
            <a:fld id="{F7E7B1D7-D086-42BE-BB99-0CC0392D0738}" type="slidenum">
              <a:rPr lang="en-GB" smtClean="0"/>
              <a:t>6</a:t>
            </a:fld>
            <a:endParaRPr lang="en-GB"/>
          </a:p>
        </p:txBody>
      </p:sp>
    </p:spTree>
    <p:extLst>
      <p:ext uri="{BB962C8B-B14F-4D97-AF65-F5344CB8AC3E}">
        <p14:creationId xmlns:p14="http://schemas.microsoft.com/office/powerpoint/2010/main" val="34576762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Fiona</a:t>
            </a:r>
          </a:p>
        </p:txBody>
      </p:sp>
      <p:sp>
        <p:nvSpPr>
          <p:cNvPr id="4" name="Slide Number Placeholder 3"/>
          <p:cNvSpPr>
            <a:spLocks noGrp="1"/>
          </p:cNvSpPr>
          <p:nvPr>
            <p:ph type="sldNum" sz="quarter" idx="5"/>
          </p:nvPr>
        </p:nvSpPr>
        <p:spPr/>
        <p:txBody>
          <a:bodyPr/>
          <a:lstStyle/>
          <a:p>
            <a:fld id="{F7E7B1D7-D086-42BE-BB99-0CC0392D0738}" type="slidenum">
              <a:rPr lang="en-GB" smtClean="0"/>
              <a:t>7</a:t>
            </a:fld>
            <a:endParaRPr lang="en-GB"/>
          </a:p>
        </p:txBody>
      </p:sp>
    </p:spTree>
    <p:extLst>
      <p:ext uri="{BB962C8B-B14F-4D97-AF65-F5344CB8AC3E}">
        <p14:creationId xmlns:p14="http://schemas.microsoft.com/office/powerpoint/2010/main" val="14874990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Alex Within the both standards there are three common dimensions including professional values, knowledge and practice or areas of activity, there are a number of standards that colleagues are expected to demonstrate in their FE or HE practice.  </a:t>
            </a:r>
          </a:p>
        </p:txBody>
      </p:sp>
      <p:sp>
        <p:nvSpPr>
          <p:cNvPr id="4" name="Slide Number Placeholder 3"/>
          <p:cNvSpPr>
            <a:spLocks noGrp="1"/>
          </p:cNvSpPr>
          <p:nvPr>
            <p:ph type="sldNum" sz="quarter" idx="5"/>
          </p:nvPr>
        </p:nvSpPr>
        <p:spPr/>
        <p:txBody>
          <a:bodyPr/>
          <a:lstStyle/>
          <a:p>
            <a:fld id="{F7E7B1D7-D086-42BE-BB99-0CC0392D0738}" type="slidenum">
              <a:rPr lang="en-GB" smtClean="0"/>
              <a:t>8</a:t>
            </a:fld>
            <a:endParaRPr lang="en-GB"/>
          </a:p>
        </p:txBody>
      </p:sp>
    </p:spTree>
    <p:extLst>
      <p:ext uri="{BB962C8B-B14F-4D97-AF65-F5344CB8AC3E}">
        <p14:creationId xmlns:p14="http://schemas.microsoft.com/office/powerpoint/2010/main" val="38636508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Alex When you looks at the standards </a:t>
            </a:r>
            <a:r>
              <a:rPr lang="en-GB" dirty="0" err="1"/>
              <a:t>outwith</a:t>
            </a:r>
            <a:r>
              <a:rPr lang="en-GB" dirty="0"/>
              <a:t> the dimensions and map the standards against one another which we have done for this presentation you find a number of commonalities, here are a just a few examples…These are just some of the more explicit examples but there are many other explicit and  implicit ones.  When you take all the standards across the Professional standards frameworks we found that all could be mapped against the other.</a:t>
            </a:r>
          </a:p>
        </p:txBody>
      </p:sp>
      <p:sp>
        <p:nvSpPr>
          <p:cNvPr id="4" name="Slide Number Placeholder 3"/>
          <p:cNvSpPr>
            <a:spLocks noGrp="1"/>
          </p:cNvSpPr>
          <p:nvPr>
            <p:ph type="sldNum" sz="quarter" idx="5"/>
          </p:nvPr>
        </p:nvSpPr>
        <p:spPr/>
        <p:txBody>
          <a:bodyPr/>
          <a:lstStyle/>
          <a:p>
            <a:fld id="{F7E7B1D7-D086-42BE-BB99-0CC0392D0738}" type="slidenum">
              <a:rPr lang="en-GB" smtClean="0"/>
              <a:t>9</a:t>
            </a:fld>
            <a:endParaRPr lang="en-GB"/>
          </a:p>
        </p:txBody>
      </p:sp>
    </p:spTree>
    <p:extLst>
      <p:ext uri="{BB962C8B-B14F-4D97-AF65-F5344CB8AC3E}">
        <p14:creationId xmlns:p14="http://schemas.microsoft.com/office/powerpoint/2010/main" val="12902675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b="1" dirty="0">
                <a:effectLst/>
                <a:latin typeface="Calibri" panose="020F0502020204030204" pitchFamily="34" charset="0"/>
                <a:ea typeface="Times New Roman" panose="02020603050405020304" pitchFamily="18" charset="0"/>
              </a:rPr>
              <a:t>When I started out preparing for this session my aim was to discover the common values that define our tertiary identity through the professional standards for lecturers in </a:t>
            </a:r>
            <a:r>
              <a:rPr lang="en-GB" sz="1800" b="1" dirty="0" err="1">
                <a:effectLst/>
                <a:latin typeface="Calibri" panose="020F0502020204030204" pitchFamily="34" charset="0"/>
                <a:ea typeface="Times New Roman" panose="02020603050405020304" pitchFamily="18" charset="0"/>
              </a:rPr>
              <a:t>Scotlands</a:t>
            </a:r>
            <a:r>
              <a:rPr lang="en-GB" sz="1800" b="1" dirty="0">
                <a:effectLst/>
                <a:latin typeface="Calibri" panose="020F0502020204030204" pitchFamily="34" charset="0"/>
                <a:ea typeface="Times New Roman" panose="02020603050405020304" pitchFamily="18" charset="0"/>
              </a:rPr>
              <a:t> colleges and through the PSF. What I realised once I began exploring these standards is that both are essentially saying the same thing, the values map beautifully together with very little divergence. Identity then is perhaps more defined by the space that we practice, the language that we use that separates FE and HE, an example yesterday was given by Sharon and Carrie about units or modules but also the boundaries placed through our recognition practices if they are defined as FE or HE. Our values don’t change in these spaces but our identity might depending on what is happening in that space. Opening up some of our internal recognition routes like Alpine to include other types of recognition to move it towards a more tertiary space would be an obvious option but the sector needs to also consider the spaces that they occupy and their own identity and as we have seen that is beginning to shift towards tertiary identity that for UHI can only be a positive step in underlining and valuing our </a:t>
            </a:r>
            <a:r>
              <a:rPr lang="en-GB" sz="1800" b="1" dirty="0" err="1">
                <a:effectLst/>
                <a:latin typeface="Calibri" panose="020F0502020204030204" pitchFamily="34" charset="0"/>
                <a:ea typeface="Times New Roman" panose="02020603050405020304" pitchFamily="18" charset="0"/>
              </a:rPr>
              <a:t>tieriness</a:t>
            </a:r>
            <a:r>
              <a:rPr lang="en-GB" sz="1800" b="1" dirty="0">
                <a:effectLst/>
                <a:latin typeface="Calibri" panose="020F0502020204030204" pitchFamily="34" charset="0"/>
                <a:ea typeface="Times New Roman" panose="02020603050405020304" pitchFamily="18" charset="0"/>
              </a:rPr>
              <a:t>. Perhaps in the future sector bodies like GTC and Advance HE might work together to define tertiary standards so that colleagues didn’t feel like they were duplicating effort across the two recognitions. </a:t>
            </a:r>
            <a:endParaRPr lang="en-GB" sz="1800" b="1" dirty="0">
              <a:effectLst/>
              <a:latin typeface="Calibri" panose="020F0502020204030204" pitchFamily="34" charset="0"/>
              <a:ea typeface="Calibri" panose="020F0502020204030204" pitchFamily="34" charset="0"/>
            </a:endParaRPr>
          </a:p>
          <a:p>
            <a:endParaRPr lang="en-GB" dirty="0"/>
          </a:p>
        </p:txBody>
      </p:sp>
      <p:sp>
        <p:nvSpPr>
          <p:cNvPr id="4" name="Slide Number Placeholder 3"/>
          <p:cNvSpPr>
            <a:spLocks noGrp="1"/>
          </p:cNvSpPr>
          <p:nvPr>
            <p:ph type="sldNum" sz="quarter" idx="5"/>
          </p:nvPr>
        </p:nvSpPr>
        <p:spPr/>
        <p:txBody>
          <a:bodyPr/>
          <a:lstStyle/>
          <a:p>
            <a:fld id="{F7E7B1D7-D086-42BE-BB99-0CC0392D0738}" type="slidenum">
              <a:rPr lang="en-GB" smtClean="0"/>
              <a:t>10</a:t>
            </a:fld>
            <a:endParaRPr lang="en-GB"/>
          </a:p>
        </p:txBody>
      </p:sp>
    </p:spTree>
    <p:extLst>
      <p:ext uri="{BB962C8B-B14F-4D97-AF65-F5344CB8AC3E}">
        <p14:creationId xmlns:p14="http://schemas.microsoft.com/office/powerpoint/2010/main" val="27388082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Alex: Just to explore the last point,  we took the standards across Professional Standards for Lecturers in Scotland’s College and Professional Standards Framework for teaching supporting learning in higher education 2023 and took the commonalities and tweaked them into a set of tertiary values.  We will send them to you after the session, and would love to know…</a:t>
            </a:r>
          </a:p>
          <a:p>
            <a:endParaRPr lang="en-GB" dirty="0"/>
          </a:p>
        </p:txBody>
      </p:sp>
      <p:sp>
        <p:nvSpPr>
          <p:cNvPr id="4" name="Slide Number Placeholder 3"/>
          <p:cNvSpPr>
            <a:spLocks noGrp="1"/>
          </p:cNvSpPr>
          <p:nvPr>
            <p:ph type="sldNum" sz="quarter" idx="5"/>
          </p:nvPr>
        </p:nvSpPr>
        <p:spPr/>
        <p:txBody>
          <a:bodyPr/>
          <a:lstStyle/>
          <a:p>
            <a:fld id="{F7E7B1D7-D086-42BE-BB99-0CC0392D0738}" type="slidenum">
              <a:rPr lang="en-GB" smtClean="0"/>
              <a:t>11</a:t>
            </a:fld>
            <a:endParaRPr lang="en-GB"/>
          </a:p>
        </p:txBody>
      </p:sp>
    </p:spTree>
    <p:extLst>
      <p:ext uri="{BB962C8B-B14F-4D97-AF65-F5344CB8AC3E}">
        <p14:creationId xmlns:p14="http://schemas.microsoft.com/office/powerpoint/2010/main" val="30391175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Fiona: Recognising that we are a unique tertiary institution and we deal with parallel quality enhancement and recognition frameworks.  This might some way off but if we moved to one framework </a:t>
            </a:r>
            <a:r>
              <a:rPr lang="en-GB" dirty="0" err="1"/>
              <a:t>wta</a:t>
            </a:r>
            <a:r>
              <a:rPr lang="en-GB" dirty="0"/>
              <a:t>…Whilst we are seeing this through a theoretical perspective, doesn’t change the fact that neither recognise the other. </a:t>
            </a:r>
          </a:p>
        </p:txBody>
      </p:sp>
      <p:sp>
        <p:nvSpPr>
          <p:cNvPr id="4" name="Slide Number Placeholder 3"/>
          <p:cNvSpPr>
            <a:spLocks noGrp="1"/>
          </p:cNvSpPr>
          <p:nvPr>
            <p:ph type="sldNum" sz="quarter" idx="5"/>
          </p:nvPr>
        </p:nvSpPr>
        <p:spPr/>
        <p:txBody>
          <a:bodyPr/>
          <a:lstStyle/>
          <a:p>
            <a:fld id="{F7E7B1D7-D086-42BE-BB99-0CC0392D0738}" type="slidenum">
              <a:rPr lang="en-GB" smtClean="0"/>
              <a:t>12</a:t>
            </a:fld>
            <a:endParaRPr lang="en-GB"/>
          </a:p>
        </p:txBody>
      </p:sp>
    </p:spTree>
    <p:extLst>
      <p:ext uri="{BB962C8B-B14F-4D97-AF65-F5344CB8AC3E}">
        <p14:creationId xmlns:p14="http://schemas.microsoft.com/office/powerpoint/2010/main" val="9072620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Fiona: Acknowledging that we do have the strategy values that our common language </a:t>
            </a:r>
          </a:p>
          <a:p>
            <a:r>
              <a:rPr lang="en-GB" dirty="0"/>
              <a:t>Funding, ALPINE, Course approval programme, quality assurance processes, aligning to events etc. </a:t>
            </a:r>
          </a:p>
        </p:txBody>
      </p:sp>
      <p:sp>
        <p:nvSpPr>
          <p:cNvPr id="4" name="Slide Number Placeholder 3"/>
          <p:cNvSpPr>
            <a:spLocks noGrp="1"/>
          </p:cNvSpPr>
          <p:nvPr>
            <p:ph type="sldNum" sz="quarter" idx="5"/>
          </p:nvPr>
        </p:nvSpPr>
        <p:spPr/>
        <p:txBody>
          <a:bodyPr/>
          <a:lstStyle/>
          <a:p>
            <a:fld id="{F7E7B1D7-D086-42BE-BB99-0CC0392D0738}" type="slidenum">
              <a:rPr lang="en-GB" smtClean="0"/>
              <a:t>14</a:t>
            </a:fld>
            <a:endParaRPr lang="en-GB"/>
          </a:p>
        </p:txBody>
      </p:sp>
    </p:spTree>
    <p:extLst>
      <p:ext uri="{BB962C8B-B14F-4D97-AF65-F5344CB8AC3E}">
        <p14:creationId xmlns:p14="http://schemas.microsoft.com/office/powerpoint/2010/main" val="9606860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Fiona</a:t>
            </a:r>
          </a:p>
        </p:txBody>
      </p:sp>
      <p:sp>
        <p:nvSpPr>
          <p:cNvPr id="4" name="Slide Number Placeholder 3"/>
          <p:cNvSpPr>
            <a:spLocks noGrp="1"/>
          </p:cNvSpPr>
          <p:nvPr>
            <p:ph type="sldNum" sz="quarter" idx="5"/>
          </p:nvPr>
        </p:nvSpPr>
        <p:spPr/>
        <p:txBody>
          <a:bodyPr/>
          <a:lstStyle/>
          <a:p>
            <a:fld id="{F7E7B1D7-D086-42BE-BB99-0CC0392D0738}" type="slidenum">
              <a:rPr lang="en-GB" smtClean="0"/>
              <a:t>15</a:t>
            </a:fld>
            <a:endParaRPr lang="en-GB"/>
          </a:p>
        </p:txBody>
      </p:sp>
    </p:spTree>
    <p:extLst>
      <p:ext uri="{BB962C8B-B14F-4D97-AF65-F5344CB8AC3E}">
        <p14:creationId xmlns:p14="http://schemas.microsoft.com/office/powerpoint/2010/main" val="6282142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BED8D-3EE6-2053-6AD4-6496888446A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CEB9A74-7BC6-BF0C-A27E-CDEE97140D7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22476EF-6583-2F5A-3F5F-6C863BD0DD16}"/>
              </a:ext>
            </a:extLst>
          </p:cNvPr>
          <p:cNvSpPr>
            <a:spLocks noGrp="1"/>
          </p:cNvSpPr>
          <p:nvPr>
            <p:ph type="dt" sz="half" idx="10"/>
          </p:nvPr>
        </p:nvSpPr>
        <p:spPr/>
        <p:txBody>
          <a:bodyPr/>
          <a:lstStyle/>
          <a:p>
            <a:fld id="{789B60C0-9D67-4970-8CF4-AEE1EB72D9C6}" type="datetimeFigureOut">
              <a:rPr lang="en-GB" smtClean="0"/>
              <a:t>07/02/2026</a:t>
            </a:fld>
            <a:endParaRPr lang="en-GB"/>
          </a:p>
        </p:txBody>
      </p:sp>
      <p:sp>
        <p:nvSpPr>
          <p:cNvPr id="5" name="Footer Placeholder 4">
            <a:extLst>
              <a:ext uri="{FF2B5EF4-FFF2-40B4-BE49-F238E27FC236}">
                <a16:creationId xmlns:a16="http://schemas.microsoft.com/office/drawing/2014/main" id="{5692882B-5B95-70E4-59D6-BBAD249DB04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22B3653-D3B6-2945-6EFE-83F98F231905}"/>
              </a:ext>
            </a:extLst>
          </p:cNvPr>
          <p:cNvSpPr>
            <a:spLocks noGrp="1"/>
          </p:cNvSpPr>
          <p:nvPr>
            <p:ph type="sldNum" sz="quarter" idx="12"/>
          </p:nvPr>
        </p:nvSpPr>
        <p:spPr/>
        <p:txBody>
          <a:bodyPr/>
          <a:lstStyle/>
          <a:p>
            <a:fld id="{E0FAE514-D39C-419B-814E-7CCFF062668C}" type="slidenum">
              <a:rPr lang="en-GB" smtClean="0"/>
              <a:t>‹#›</a:t>
            </a:fld>
            <a:endParaRPr lang="en-GB"/>
          </a:p>
        </p:txBody>
      </p:sp>
    </p:spTree>
    <p:extLst>
      <p:ext uri="{BB962C8B-B14F-4D97-AF65-F5344CB8AC3E}">
        <p14:creationId xmlns:p14="http://schemas.microsoft.com/office/powerpoint/2010/main" val="9558868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085CD-2657-164F-2B7B-0C5FEB794D5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FC64E23-27B4-F1AE-D690-B742B2F5D33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D01D80B-5F18-EC84-861F-D35003DC27A1}"/>
              </a:ext>
            </a:extLst>
          </p:cNvPr>
          <p:cNvSpPr>
            <a:spLocks noGrp="1"/>
          </p:cNvSpPr>
          <p:nvPr>
            <p:ph type="dt" sz="half" idx="10"/>
          </p:nvPr>
        </p:nvSpPr>
        <p:spPr/>
        <p:txBody>
          <a:bodyPr/>
          <a:lstStyle/>
          <a:p>
            <a:fld id="{789B60C0-9D67-4970-8CF4-AEE1EB72D9C6}" type="datetimeFigureOut">
              <a:rPr lang="en-GB" smtClean="0"/>
              <a:t>07/02/2026</a:t>
            </a:fld>
            <a:endParaRPr lang="en-GB"/>
          </a:p>
        </p:txBody>
      </p:sp>
      <p:sp>
        <p:nvSpPr>
          <p:cNvPr id="5" name="Footer Placeholder 4">
            <a:extLst>
              <a:ext uri="{FF2B5EF4-FFF2-40B4-BE49-F238E27FC236}">
                <a16:creationId xmlns:a16="http://schemas.microsoft.com/office/drawing/2014/main" id="{B276D2CD-D57B-F880-51DA-6800DF4C856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EDF47C1-9F13-7DA0-C58E-1A18D97E0AFA}"/>
              </a:ext>
            </a:extLst>
          </p:cNvPr>
          <p:cNvSpPr>
            <a:spLocks noGrp="1"/>
          </p:cNvSpPr>
          <p:nvPr>
            <p:ph type="sldNum" sz="quarter" idx="12"/>
          </p:nvPr>
        </p:nvSpPr>
        <p:spPr/>
        <p:txBody>
          <a:bodyPr/>
          <a:lstStyle/>
          <a:p>
            <a:fld id="{E0FAE514-D39C-419B-814E-7CCFF062668C}" type="slidenum">
              <a:rPr lang="en-GB" smtClean="0"/>
              <a:t>‹#›</a:t>
            </a:fld>
            <a:endParaRPr lang="en-GB"/>
          </a:p>
        </p:txBody>
      </p:sp>
    </p:spTree>
    <p:extLst>
      <p:ext uri="{BB962C8B-B14F-4D97-AF65-F5344CB8AC3E}">
        <p14:creationId xmlns:p14="http://schemas.microsoft.com/office/powerpoint/2010/main" val="14002599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94686-65BA-194C-F7F1-11719873290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18C06D8-81D9-F99D-9876-8221763B9D7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6DD4C24-55B6-E671-F634-24EEAC68BEFC}"/>
              </a:ext>
            </a:extLst>
          </p:cNvPr>
          <p:cNvSpPr>
            <a:spLocks noGrp="1"/>
          </p:cNvSpPr>
          <p:nvPr>
            <p:ph type="dt" sz="half" idx="10"/>
          </p:nvPr>
        </p:nvSpPr>
        <p:spPr/>
        <p:txBody>
          <a:bodyPr/>
          <a:lstStyle/>
          <a:p>
            <a:fld id="{789B60C0-9D67-4970-8CF4-AEE1EB72D9C6}" type="datetimeFigureOut">
              <a:rPr lang="en-GB" smtClean="0"/>
              <a:t>07/02/2026</a:t>
            </a:fld>
            <a:endParaRPr lang="en-GB"/>
          </a:p>
        </p:txBody>
      </p:sp>
      <p:sp>
        <p:nvSpPr>
          <p:cNvPr id="5" name="Footer Placeholder 4">
            <a:extLst>
              <a:ext uri="{FF2B5EF4-FFF2-40B4-BE49-F238E27FC236}">
                <a16:creationId xmlns:a16="http://schemas.microsoft.com/office/drawing/2014/main" id="{1946B082-7CC3-FAE1-2F65-0A784B96032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D2C201B-B74B-3A49-9033-43A8A7C5ADC6}"/>
              </a:ext>
            </a:extLst>
          </p:cNvPr>
          <p:cNvSpPr>
            <a:spLocks noGrp="1"/>
          </p:cNvSpPr>
          <p:nvPr>
            <p:ph type="sldNum" sz="quarter" idx="12"/>
          </p:nvPr>
        </p:nvSpPr>
        <p:spPr/>
        <p:txBody>
          <a:bodyPr/>
          <a:lstStyle/>
          <a:p>
            <a:fld id="{E0FAE514-D39C-419B-814E-7CCFF062668C}" type="slidenum">
              <a:rPr lang="en-GB" smtClean="0"/>
              <a:t>‹#›</a:t>
            </a:fld>
            <a:endParaRPr lang="en-GB"/>
          </a:p>
        </p:txBody>
      </p:sp>
    </p:spTree>
    <p:extLst>
      <p:ext uri="{BB962C8B-B14F-4D97-AF65-F5344CB8AC3E}">
        <p14:creationId xmlns:p14="http://schemas.microsoft.com/office/powerpoint/2010/main" val="7303325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10FE7-D826-01A4-F0C8-92F386580DA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F5228D8-AD58-86A9-EF42-5035460D117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1E15C4D-788E-B129-D982-B93DC03D8E3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8909D43-2ECE-D654-56C7-8E7B8E8D78D6}"/>
              </a:ext>
            </a:extLst>
          </p:cNvPr>
          <p:cNvSpPr>
            <a:spLocks noGrp="1"/>
          </p:cNvSpPr>
          <p:nvPr>
            <p:ph type="dt" sz="half" idx="10"/>
          </p:nvPr>
        </p:nvSpPr>
        <p:spPr/>
        <p:txBody>
          <a:bodyPr/>
          <a:lstStyle/>
          <a:p>
            <a:fld id="{789B60C0-9D67-4970-8CF4-AEE1EB72D9C6}" type="datetimeFigureOut">
              <a:rPr lang="en-GB" smtClean="0"/>
              <a:t>07/02/2026</a:t>
            </a:fld>
            <a:endParaRPr lang="en-GB"/>
          </a:p>
        </p:txBody>
      </p:sp>
      <p:sp>
        <p:nvSpPr>
          <p:cNvPr id="6" name="Footer Placeholder 5">
            <a:extLst>
              <a:ext uri="{FF2B5EF4-FFF2-40B4-BE49-F238E27FC236}">
                <a16:creationId xmlns:a16="http://schemas.microsoft.com/office/drawing/2014/main" id="{7DB24060-09F3-5A21-802E-766C82F71CB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1B7B105-F604-4C3F-1DC0-C727562A2172}"/>
              </a:ext>
            </a:extLst>
          </p:cNvPr>
          <p:cNvSpPr>
            <a:spLocks noGrp="1"/>
          </p:cNvSpPr>
          <p:nvPr>
            <p:ph type="sldNum" sz="quarter" idx="12"/>
          </p:nvPr>
        </p:nvSpPr>
        <p:spPr/>
        <p:txBody>
          <a:bodyPr/>
          <a:lstStyle/>
          <a:p>
            <a:fld id="{E0FAE514-D39C-419B-814E-7CCFF062668C}" type="slidenum">
              <a:rPr lang="en-GB" smtClean="0"/>
              <a:t>‹#›</a:t>
            </a:fld>
            <a:endParaRPr lang="en-GB"/>
          </a:p>
        </p:txBody>
      </p:sp>
    </p:spTree>
    <p:extLst>
      <p:ext uri="{BB962C8B-B14F-4D97-AF65-F5344CB8AC3E}">
        <p14:creationId xmlns:p14="http://schemas.microsoft.com/office/powerpoint/2010/main" val="22390864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3D445-576E-67E3-F59E-FA9E30B2E073}"/>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79B3B80-EBB4-914F-09D4-78049D4DD8C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828C8B3-DB4C-F21F-B45C-21E12217B68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79C0ADAB-0491-3D79-0C47-72BE655F547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CD9C0F2-F9EB-F38F-4089-2B7B551EF37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BBEAD0A-F07C-A342-B23F-B3926D215954}"/>
              </a:ext>
            </a:extLst>
          </p:cNvPr>
          <p:cNvSpPr>
            <a:spLocks noGrp="1"/>
          </p:cNvSpPr>
          <p:nvPr>
            <p:ph type="dt" sz="half" idx="10"/>
          </p:nvPr>
        </p:nvSpPr>
        <p:spPr/>
        <p:txBody>
          <a:bodyPr/>
          <a:lstStyle/>
          <a:p>
            <a:fld id="{789B60C0-9D67-4970-8CF4-AEE1EB72D9C6}" type="datetimeFigureOut">
              <a:rPr lang="en-GB" smtClean="0"/>
              <a:t>07/02/2026</a:t>
            </a:fld>
            <a:endParaRPr lang="en-GB"/>
          </a:p>
        </p:txBody>
      </p:sp>
      <p:sp>
        <p:nvSpPr>
          <p:cNvPr id="8" name="Footer Placeholder 7">
            <a:extLst>
              <a:ext uri="{FF2B5EF4-FFF2-40B4-BE49-F238E27FC236}">
                <a16:creationId xmlns:a16="http://schemas.microsoft.com/office/drawing/2014/main" id="{2D47E306-776D-314A-D7B7-07C98CA19E7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34E83D7-B9ED-7607-2DAE-083444B2C5FA}"/>
              </a:ext>
            </a:extLst>
          </p:cNvPr>
          <p:cNvSpPr>
            <a:spLocks noGrp="1"/>
          </p:cNvSpPr>
          <p:nvPr>
            <p:ph type="sldNum" sz="quarter" idx="12"/>
          </p:nvPr>
        </p:nvSpPr>
        <p:spPr/>
        <p:txBody>
          <a:bodyPr/>
          <a:lstStyle/>
          <a:p>
            <a:fld id="{E0FAE514-D39C-419B-814E-7CCFF062668C}" type="slidenum">
              <a:rPr lang="en-GB" smtClean="0"/>
              <a:t>‹#›</a:t>
            </a:fld>
            <a:endParaRPr lang="en-GB"/>
          </a:p>
        </p:txBody>
      </p:sp>
    </p:spTree>
    <p:extLst>
      <p:ext uri="{BB962C8B-B14F-4D97-AF65-F5344CB8AC3E}">
        <p14:creationId xmlns:p14="http://schemas.microsoft.com/office/powerpoint/2010/main" val="17400897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FDD52-3C5C-637A-5F47-79836DA96DF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630836F-5BA4-8E33-002E-3544D772EE54}"/>
              </a:ext>
            </a:extLst>
          </p:cNvPr>
          <p:cNvSpPr>
            <a:spLocks noGrp="1"/>
          </p:cNvSpPr>
          <p:nvPr>
            <p:ph type="dt" sz="half" idx="10"/>
          </p:nvPr>
        </p:nvSpPr>
        <p:spPr/>
        <p:txBody>
          <a:bodyPr/>
          <a:lstStyle/>
          <a:p>
            <a:fld id="{789B60C0-9D67-4970-8CF4-AEE1EB72D9C6}" type="datetimeFigureOut">
              <a:rPr lang="en-GB" smtClean="0"/>
              <a:t>07/02/2026</a:t>
            </a:fld>
            <a:endParaRPr lang="en-GB"/>
          </a:p>
        </p:txBody>
      </p:sp>
      <p:sp>
        <p:nvSpPr>
          <p:cNvPr id="4" name="Footer Placeholder 3">
            <a:extLst>
              <a:ext uri="{FF2B5EF4-FFF2-40B4-BE49-F238E27FC236}">
                <a16:creationId xmlns:a16="http://schemas.microsoft.com/office/drawing/2014/main" id="{E8082A0C-8AE6-A534-03DA-1C83037BD07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37DABE5-1541-1548-C49B-407993D45C54}"/>
              </a:ext>
            </a:extLst>
          </p:cNvPr>
          <p:cNvSpPr>
            <a:spLocks noGrp="1"/>
          </p:cNvSpPr>
          <p:nvPr>
            <p:ph type="sldNum" sz="quarter" idx="12"/>
          </p:nvPr>
        </p:nvSpPr>
        <p:spPr/>
        <p:txBody>
          <a:bodyPr/>
          <a:lstStyle/>
          <a:p>
            <a:fld id="{E0FAE514-D39C-419B-814E-7CCFF062668C}" type="slidenum">
              <a:rPr lang="en-GB" smtClean="0"/>
              <a:t>‹#›</a:t>
            </a:fld>
            <a:endParaRPr lang="en-GB"/>
          </a:p>
        </p:txBody>
      </p:sp>
    </p:spTree>
    <p:extLst>
      <p:ext uri="{BB962C8B-B14F-4D97-AF65-F5344CB8AC3E}">
        <p14:creationId xmlns:p14="http://schemas.microsoft.com/office/powerpoint/2010/main" val="8551245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E09C2F1-C4CF-E48B-AAE5-AFBDCD6DFE53}"/>
              </a:ext>
            </a:extLst>
          </p:cNvPr>
          <p:cNvSpPr>
            <a:spLocks noGrp="1"/>
          </p:cNvSpPr>
          <p:nvPr>
            <p:ph type="dt" sz="half" idx="10"/>
          </p:nvPr>
        </p:nvSpPr>
        <p:spPr/>
        <p:txBody>
          <a:bodyPr/>
          <a:lstStyle/>
          <a:p>
            <a:fld id="{789B60C0-9D67-4970-8CF4-AEE1EB72D9C6}" type="datetimeFigureOut">
              <a:rPr lang="en-GB" smtClean="0"/>
              <a:t>07/02/2026</a:t>
            </a:fld>
            <a:endParaRPr lang="en-GB"/>
          </a:p>
        </p:txBody>
      </p:sp>
      <p:sp>
        <p:nvSpPr>
          <p:cNvPr id="3" name="Footer Placeholder 2">
            <a:extLst>
              <a:ext uri="{FF2B5EF4-FFF2-40B4-BE49-F238E27FC236}">
                <a16:creationId xmlns:a16="http://schemas.microsoft.com/office/drawing/2014/main" id="{15F511AF-5C1D-CAFC-3C02-B66D0A7F96E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EEB2C92-A8B8-A9F4-670E-A68E04A0480C}"/>
              </a:ext>
            </a:extLst>
          </p:cNvPr>
          <p:cNvSpPr>
            <a:spLocks noGrp="1"/>
          </p:cNvSpPr>
          <p:nvPr>
            <p:ph type="sldNum" sz="quarter" idx="12"/>
          </p:nvPr>
        </p:nvSpPr>
        <p:spPr/>
        <p:txBody>
          <a:bodyPr/>
          <a:lstStyle/>
          <a:p>
            <a:fld id="{E0FAE514-D39C-419B-814E-7CCFF062668C}" type="slidenum">
              <a:rPr lang="en-GB" smtClean="0"/>
              <a:t>‹#›</a:t>
            </a:fld>
            <a:endParaRPr lang="en-GB"/>
          </a:p>
        </p:txBody>
      </p:sp>
    </p:spTree>
    <p:extLst>
      <p:ext uri="{BB962C8B-B14F-4D97-AF65-F5344CB8AC3E}">
        <p14:creationId xmlns:p14="http://schemas.microsoft.com/office/powerpoint/2010/main" val="30075762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B3AD3-AEA1-1D8E-11AE-A5C68983F68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473B0D2B-F987-6BBD-EB84-088984E7929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A5030B8F-91B6-45A4-E0E0-D630E6C732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D53C025-7165-4799-6C5A-3CF3EEADD421}"/>
              </a:ext>
            </a:extLst>
          </p:cNvPr>
          <p:cNvSpPr>
            <a:spLocks noGrp="1"/>
          </p:cNvSpPr>
          <p:nvPr>
            <p:ph type="dt" sz="half" idx="10"/>
          </p:nvPr>
        </p:nvSpPr>
        <p:spPr/>
        <p:txBody>
          <a:bodyPr/>
          <a:lstStyle/>
          <a:p>
            <a:fld id="{789B60C0-9D67-4970-8CF4-AEE1EB72D9C6}" type="datetimeFigureOut">
              <a:rPr lang="en-GB" smtClean="0"/>
              <a:t>07/02/2026</a:t>
            </a:fld>
            <a:endParaRPr lang="en-GB"/>
          </a:p>
        </p:txBody>
      </p:sp>
      <p:sp>
        <p:nvSpPr>
          <p:cNvPr id="6" name="Footer Placeholder 5">
            <a:extLst>
              <a:ext uri="{FF2B5EF4-FFF2-40B4-BE49-F238E27FC236}">
                <a16:creationId xmlns:a16="http://schemas.microsoft.com/office/drawing/2014/main" id="{25EA8339-6AB1-23D5-0773-5DB4225059E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371A32B-3CB1-BAF7-DB31-CB971089F8B3}"/>
              </a:ext>
            </a:extLst>
          </p:cNvPr>
          <p:cNvSpPr>
            <a:spLocks noGrp="1"/>
          </p:cNvSpPr>
          <p:nvPr>
            <p:ph type="sldNum" sz="quarter" idx="12"/>
          </p:nvPr>
        </p:nvSpPr>
        <p:spPr/>
        <p:txBody>
          <a:bodyPr/>
          <a:lstStyle/>
          <a:p>
            <a:fld id="{E0FAE514-D39C-419B-814E-7CCFF062668C}" type="slidenum">
              <a:rPr lang="en-GB" smtClean="0"/>
              <a:t>‹#›</a:t>
            </a:fld>
            <a:endParaRPr lang="en-GB"/>
          </a:p>
        </p:txBody>
      </p:sp>
    </p:spTree>
    <p:extLst>
      <p:ext uri="{BB962C8B-B14F-4D97-AF65-F5344CB8AC3E}">
        <p14:creationId xmlns:p14="http://schemas.microsoft.com/office/powerpoint/2010/main" val="35938253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8DD21-3E74-F4C2-3884-BB5BAA4039F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53A7088-6BF9-CCF1-D7FF-2CCEC073CC1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302C8F1-F049-3767-3BE3-FA235AFE3D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A13698B-BE93-8015-69AC-BDD2E7E94183}"/>
              </a:ext>
            </a:extLst>
          </p:cNvPr>
          <p:cNvSpPr>
            <a:spLocks noGrp="1"/>
          </p:cNvSpPr>
          <p:nvPr>
            <p:ph type="dt" sz="half" idx="10"/>
          </p:nvPr>
        </p:nvSpPr>
        <p:spPr/>
        <p:txBody>
          <a:bodyPr/>
          <a:lstStyle/>
          <a:p>
            <a:fld id="{789B60C0-9D67-4970-8CF4-AEE1EB72D9C6}" type="datetimeFigureOut">
              <a:rPr lang="en-GB" smtClean="0"/>
              <a:t>07/02/2026</a:t>
            </a:fld>
            <a:endParaRPr lang="en-GB"/>
          </a:p>
        </p:txBody>
      </p:sp>
      <p:sp>
        <p:nvSpPr>
          <p:cNvPr id="6" name="Footer Placeholder 5">
            <a:extLst>
              <a:ext uri="{FF2B5EF4-FFF2-40B4-BE49-F238E27FC236}">
                <a16:creationId xmlns:a16="http://schemas.microsoft.com/office/drawing/2014/main" id="{5A96BA83-B232-093B-2BAB-F9BFC051B6F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8143EB5-430D-8A4F-3456-8EAFC830F59F}"/>
              </a:ext>
            </a:extLst>
          </p:cNvPr>
          <p:cNvSpPr>
            <a:spLocks noGrp="1"/>
          </p:cNvSpPr>
          <p:nvPr>
            <p:ph type="sldNum" sz="quarter" idx="12"/>
          </p:nvPr>
        </p:nvSpPr>
        <p:spPr/>
        <p:txBody>
          <a:bodyPr/>
          <a:lstStyle/>
          <a:p>
            <a:fld id="{E0FAE514-D39C-419B-814E-7CCFF062668C}" type="slidenum">
              <a:rPr lang="en-GB" smtClean="0"/>
              <a:t>‹#›</a:t>
            </a:fld>
            <a:endParaRPr lang="en-GB"/>
          </a:p>
        </p:txBody>
      </p:sp>
    </p:spTree>
    <p:extLst>
      <p:ext uri="{BB962C8B-B14F-4D97-AF65-F5344CB8AC3E}">
        <p14:creationId xmlns:p14="http://schemas.microsoft.com/office/powerpoint/2010/main" val="26165075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FC72F-BC3D-B430-3E34-7AF81532E22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FC761C9-AD81-2B71-D6FE-19578BEC9AE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2F849EF-270F-724E-3341-C68B16C063D0}"/>
              </a:ext>
            </a:extLst>
          </p:cNvPr>
          <p:cNvSpPr>
            <a:spLocks noGrp="1"/>
          </p:cNvSpPr>
          <p:nvPr>
            <p:ph type="dt" sz="half" idx="10"/>
          </p:nvPr>
        </p:nvSpPr>
        <p:spPr/>
        <p:txBody>
          <a:bodyPr/>
          <a:lstStyle/>
          <a:p>
            <a:fld id="{789B60C0-9D67-4970-8CF4-AEE1EB72D9C6}" type="datetimeFigureOut">
              <a:rPr lang="en-GB" smtClean="0"/>
              <a:t>07/02/2026</a:t>
            </a:fld>
            <a:endParaRPr lang="en-GB"/>
          </a:p>
        </p:txBody>
      </p:sp>
      <p:sp>
        <p:nvSpPr>
          <p:cNvPr id="5" name="Footer Placeholder 4">
            <a:extLst>
              <a:ext uri="{FF2B5EF4-FFF2-40B4-BE49-F238E27FC236}">
                <a16:creationId xmlns:a16="http://schemas.microsoft.com/office/drawing/2014/main" id="{C21ADC07-8CE7-E87F-F3AC-1D6D1CC7014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8A3C4B2-C92E-9AE3-B399-C6165E40A55C}"/>
              </a:ext>
            </a:extLst>
          </p:cNvPr>
          <p:cNvSpPr>
            <a:spLocks noGrp="1"/>
          </p:cNvSpPr>
          <p:nvPr>
            <p:ph type="sldNum" sz="quarter" idx="12"/>
          </p:nvPr>
        </p:nvSpPr>
        <p:spPr/>
        <p:txBody>
          <a:bodyPr/>
          <a:lstStyle/>
          <a:p>
            <a:fld id="{E0FAE514-D39C-419B-814E-7CCFF062668C}" type="slidenum">
              <a:rPr lang="en-GB" smtClean="0"/>
              <a:t>‹#›</a:t>
            </a:fld>
            <a:endParaRPr lang="en-GB"/>
          </a:p>
        </p:txBody>
      </p:sp>
    </p:spTree>
    <p:extLst>
      <p:ext uri="{BB962C8B-B14F-4D97-AF65-F5344CB8AC3E}">
        <p14:creationId xmlns:p14="http://schemas.microsoft.com/office/powerpoint/2010/main" val="29242538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673F828-FD4E-08BB-B1F6-74DC65D4CC8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3A69BB4-A0E3-AB38-8F7C-7922D96B209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C454420-256A-1407-08EF-582C0C7202F6}"/>
              </a:ext>
            </a:extLst>
          </p:cNvPr>
          <p:cNvSpPr>
            <a:spLocks noGrp="1"/>
          </p:cNvSpPr>
          <p:nvPr>
            <p:ph type="dt" sz="half" idx="10"/>
          </p:nvPr>
        </p:nvSpPr>
        <p:spPr/>
        <p:txBody>
          <a:bodyPr/>
          <a:lstStyle/>
          <a:p>
            <a:fld id="{789B60C0-9D67-4970-8CF4-AEE1EB72D9C6}" type="datetimeFigureOut">
              <a:rPr lang="en-GB" smtClean="0"/>
              <a:t>07/02/2026</a:t>
            </a:fld>
            <a:endParaRPr lang="en-GB"/>
          </a:p>
        </p:txBody>
      </p:sp>
      <p:sp>
        <p:nvSpPr>
          <p:cNvPr id="5" name="Footer Placeholder 4">
            <a:extLst>
              <a:ext uri="{FF2B5EF4-FFF2-40B4-BE49-F238E27FC236}">
                <a16:creationId xmlns:a16="http://schemas.microsoft.com/office/drawing/2014/main" id="{70810F56-73D9-355F-32FF-08610D6B56E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E3DE38C-7A2D-F734-74B3-B76BE59158A0}"/>
              </a:ext>
            </a:extLst>
          </p:cNvPr>
          <p:cNvSpPr>
            <a:spLocks noGrp="1"/>
          </p:cNvSpPr>
          <p:nvPr>
            <p:ph type="sldNum" sz="quarter" idx="12"/>
          </p:nvPr>
        </p:nvSpPr>
        <p:spPr/>
        <p:txBody>
          <a:bodyPr/>
          <a:lstStyle/>
          <a:p>
            <a:fld id="{E0FAE514-D39C-419B-814E-7CCFF062668C}" type="slidenum">
              <a:rPr lang="en-GB" smtClean="0"/>
              <a:t>‹#›</a:t>
            </a:fld>
            <a:endParaRPr lang="en-GB"/>
          </a:p>
        </p:txBody>
      </p:sp>
    </p:spTree>
    <p:extLst>
      <p:ext uri="{BB962C8B-B14F-4D97-AF65-F5344CB8AC3E}">
        <p14:creationId xmlns:p14="http://schemas.microsoft.com/office/powerpoint/2010/main" val="1509819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Black Thanks Opt1">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01651" y="4132996"/>
            <a:ext cx="3768000" cy="2383781"/>
          </a:xfrm>
        </p:spPr>
        <p:txBody>
          <a:bodyPr/>
          <a:lstStyle>
            <a:lvl1pPr algn="l">
              <a:lnSpc>
                <a:spcPts val="5200"/>
              </a:lnSpc>
              <a:defRPr sz="4933">
                <a:solidFill>
                  <a:schemeClr val="bg1"/>
                </a:solidFill>
              </a:defRPr>
            </a:lvl1pPr>
          </a:lstStyle>
          <a:p>
            <a:r>
              <a:rPr lang="en-GB"/>
              <a:t>Click to edit Master title style</a:t>
            </a:r>
            <a:endParaRPr lang="en-GB" dirty="0"/>
          </a:p>
        </p:txBody>
      </p:sp>
      <p:pic>
        <p:nvPicPr>
          <p:cNvPr id="4" name="Graphic 9">
            <a:extLst>
              <a:ext uri="{FF2B5EF4-FFF2-40B4-BE49-F238E27FC236}">
                <a16:creationId xmlns:a16="http://schemas.microsoft.com/office/drawing/2014/main" id="{D0A630C7-1E15-4A4A-8124-6479D1CDA785}"/>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02655" y="470641"/>
            <a:ext cx="1557799" cy="592177"/>
          </a:xfrm>
          <a:prstGeom prst="rect">
            <a:avLst/>
          </a:prstGeom>
        </p:spPr>
      </p:pic>
    </p:spTree>
    <p:extLst>
      <p:ext uri="{BB962C8B-B14F-4D97-AF65-F5344CB8AC3E}">
        <p14:creationId xmlns:p14="http://schemas.microsoft.com/office/powerpoint/2010/main" val="18648928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Main Image Title Slide Opt1">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B5E7D301-270E-4902-8C5E-39E30B3595A3}"/>
              </a:ext>
            </a:extLst>
          </p:cNvPr>
          <p:cNvSpPr>
            <a:spLocks noGrp="1"/>
          </p:cNvSpPr>
          <p:nvPr>
            <p:ph type="pic" sz="quarter" idx="10" hasCustomPrompt="1"/>
          </p:nvPr>
        </p:nvSpPr>
        <p:spPr>
          <a:xfrm>
            <a:off x="0" y="0"/>
            <a:ext cx="12192000" cy="6858000"/>
          </a:xfrm>
          <a:solidFill>
            <a:srgbClr val="969696"/>
          </a:solidFill>
        </p:spPr>
        <p:txBody>
          <a:bodyPr tIns="2160000"/>
          <a:lstStyle>
            <a:lvl1pPr algn="ctr">
              <a:defRPr>
                <a:solidFill>
                  <a:schemeClr val="bg2"/>
                </a:solidFill>
              </a:defRPr>
            </a:lvl1pPr>
          </a:lstStyle>
          <a:p>
            <a:r>
              <a:rPr lang="en-GB" dirty="0"/>
              <a:t>Insert image here</a:t>
            </a:r>
          </a:p>
        </p:txBody>
      </p:sp>
      <p:sp>
        <p:nvSpPr>
          <p:cNvPr id="2" name="Title 1"/>
          <p:cNvSpPr>
            <a:spLocks noGrp="1"/>
          </p:cNvSpPr>
          <p:nvPr>
            <p:ph type="ctrTitle"/>
          </p:nvPr>
        </p:nvSpPr>
        <p:spPr>
          <a:xfrm>
            <a:off x="501651" y="3429000"/>
            <a:ext cx="5102400" cy="2383781"/>
          </a:xfrm>
        </p:spPr>
        <p:txBody>
          <a:bodyPr/>
          <a:lstStyle>
            <a:lvl1pPr algn="l">
              <a:lnSpc>
                <a:spcPts val="8400"/>
              </a:lnSpc>
              <a:defRPr sz="8000">
                <a:solidFill>
                  <a:schemeClr val="bg1"/>
                </a:solidFill>
              </a:defRPr>
            </a:lvl1pPr>
          </a:lstStyle>
          <a:p>
            <a:r>
              <a:rPr lang="en-GB"/>
              <a:t>Click to edit Master title style</a:t>
            </a:r>
            <a:endParaRPr lang="en-GB" dirty="0"/>
          </a:p>
        </p:txBody>
      </p:sp>
      <p:sp>
        <p:nvSpPr>
          <p:cNvPr id="3" name="Subtitle 2"/>
          <p:cNvSpPr>
            <a:spLocks noGrp="1"/>
          </p:cNvSpPr>
          <p:nvPr>
            <p:ph type="subTitle" idx="1"/>
          </p:nvPr>
        </p:nvSpPr>
        <p:spPr>
          <a:xfrm>
            <a:off x="501650" y="5981701"/>
            <a:ext cx="10363199" cy="596900"/>
          </a:xfrm>
        </p:spPr>
        <p:txBody>
          <a:bodyPr/>
          <a:lstStyle>
            <a:lvl1pPr marL="0" indent="0" algn="l">
              <a:buNone/>
              <a:defRPr sz="2733" b="0">
                <a:solidFill>
                  <a:schemeClr val="bg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a:t>Click to edit Master subtitle style</a:t>
            </a:r>
            <a:endParaRPr lang="en-GB" dirty="0"/>
          </a:p>
        </p:txBody>
      </p:sp>
    </p:spTree>
    <p:extLst>
      <p:ext uri="{BB962C8B-B14F-4D97-AF65-F5344CB8AC3E}">
        <p14:creationId xmlns:p14="http://schemas.microsoft.com/office/powerpoint/2010/main" val="12068677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Black Title Slide Opt1">
    <p:bg>
      <p:bgPr>
        <a:solidFill>
          <a:schemeClr val="tx1"/>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E807E2E3-2F38-4CED-AC05-4272A29D3D9D}"/>
              </a:ext>
            </a:extLst>
          </p:cNvPr>
          <p:cNvSpPr>
            <a:spLocks noGrp="1"/>
          </p:cNvSpPr>
          <p:nvPr>
            <p:ph type="pic" sz="quarter" idx="10" hasCustomPrompt="1"/>
          </p:nvPr>
        </p:nvSpPr>
        <p:spPr>
          <a:xfrm>
            <a:off x="4546601" y="0"/>
            <a:ext cx="4076697" cy="2941275"/>
          </a:xfrm>
          <a:solidFill>
            <a:schemeClr val="bg2">
              <a:lumMod val="75000"/>
            </a:schemeClr>
          </a:solidFill>
        </p:spPr>
        <p:txBody>
          <a:bodyPr tIns="684000"/>
          <a:lstStyle>
            <a:lvl1pPr algn="ctr">
              <a:defRPr>
                <a:solidFill>
                  <a:schemeClr val="bg2"/>
                </a:solidFill>
              </a:defRPr>
            </a:lvl1pPr>
          </a:lstStyle>
          <a:p>
            <a:r>
              <a:rPr lang="en-GB" dirty="0"/>
              <a:t>Insert image here</a:t>
            </a:r>
          </a:p>
        </p:txBody>
      </p:sp>
      <p:sp>
        <p:nvSpPr>
          <p:cNvPr id="9" name="Picture Placeholder 6">
            <a:extLst>
              <a:ext uri="{FF2B5EF4-FFF2-40B4-BE49-F238E27FC236}">
                <a16:creationId xmlns:a16="http://schemas.microsoft.com/office/drawing/2014/main" id="{2049A610-3FA2-491C-AA49-07290138A18A}"/>
              </a:ext>
            </a:extLst>
          </p:cNvPr>
          <p:cNvSpPr>
            <a:spLocks noGrp="1"/>
          </p:cNvSpPr>
          <p:nvPr>
            <p:ph type="pic" sz="quarter" idx="11" hasCustomPrompt="1"/>
          </p:nvPr>
        </p:nvSpPr>
        <p:spPr>
          <a:xfrm>
            <a:off x="8623299" y="902942"/>
            <a:ext cx="2746856" cy="1633140"/>
          </a:xfrm>
          <a:solidFill>
            <a:schemeClr val="bg2">
              <a:lumMod val="85000"/>
            </a:schemeClr>
          </a:solidFill>
        </p:spPr>
        <p:txBody>
          <a:bodyPr tIns="288000"/>
          <a:lstStyle>
            <a:lvl1pPr algn="ctr">
              <a:defRPr/>
            </a:lvl1pPr>
          </a:lstStyle>
          <a:p>
            <a:r>
              <a:rPr lang="en-GB" dirty="0"/>
              <a:t>Insert image here</a:t>
            </a:r>
          </a:p>
        </p:txBody>
      </p:sp>
      <p:sp>
        <p:nvSpPr>
          <p:cNvPr id="11" name="Picture Placeholder 6">
            <a:extLst>
              <a:ext uri="{FF2B5EF4-FFF2-40B4-BE49-F238E27FC236}">
                <a16:creationId xmlns:a16="http://schemas.microsoft.com/office/drawing/2014/main" id="{9AF9D48D-255B-43A7-888F-77F56882BF10}"/>
              </a:ext>
            </a:extLst>
          </p:cNvPr>
          <p:cNvSpPr>
            <a:spLocks noGrp="1"/>
          </p:cNvSpPr>
          <p:nvPr>
            <p:ph type="pic" sz="quarter" idx="12" hasCustomPrompt="1"/>
          </p:nvPr>
        </p:nvSpPr>
        <p:spPr>
          <a:xfrm>
            <a:off x="7810840" y="2536082"/>
            <a:ext cx="4381161" cy="2926507"/>
          </a:xfrm>
          <a:solidFill>
            <a:schemeClr val="bg2">
              <a:lumMod val="65000"/>
            </a:schemeClr>
          </a:solidFill>
        </p:spPr>
        <p:txBody>
          <a:bodyPr tIns="1332000"/>
          <a:lstStyle>
            <a:lvl1pPr algn="ctr">
              <a:defRPr>
                <a:solidFill>
                  <a:schemeClr val="bg2"/>
                </a:solidFill>
              </a:defRPr>
            </a:lvl1pPr>
          </a:lstStyle>
          <a:p>
            <a:r>
              <a:rPr lang="en-GB" dirty="0"/>
              <a:t>Insert image here</a:t>
            </a:r>
          </a:p>
        </p:txBody>
      </p:sp>
      <p:sp>
        <p:nvSpPr>
          <p:cNvPr id="2" name="Title 1"/>
          <p:cNvSpPr>
            <a:spLocks noGrp="1"/>
          </p:cNvSpPr>
          <p:nvPr>
            <p:ph type="ctrTitle"/>
          </p:nvPr>
        </p:nvSpPr>
        <p:spPr>
          <a:xfrm>
            <a:off x="501651" y="3429000"/>
            <a:ext cx="5102400" cy="2383781"/>
          </a:xfrm>
        </p:spPr>
        <p:txBody>
          <a:bodyPr/>
          <a:lstStyle>
            <a:lvl1pPr algn="l">
              <a:lnSpc>
                <a:spcPts val="8400"/>
              </a:lnSpc>
              <a:defRPr sz="8000">
                <a:solidFill>
                  <a:schemeClr val="bg1"/>
                </a:solidFill>
              </a:defRPr>
            </a:lvl1pPr>
          </a:lstStyle>
          <a:p>
            <a:r>
              <a:rPr lang="en-GB"/>
              <a:t>Click to edit Master title style</a:t>
            </a:r>
            <a:endParaRPr lang="en-GB" dirty="0"/>
          </a:p>
        </p:txBody>
      </p:sp>
      <p:sp>
        <p:nvSpPr>
          <p:cNvPr id="3" name="Subtitle 2"/>
          <p:cNvSpPr>
            <a:spLocks noGrp="1"/>
          </p:cNvSpPr>
          <p:nvPr>
            <p:ph type="subTitle" idx="1"/>
          </p:nvPr>
        </p:nvSpPr>
        <p:spPr>
          <a:xfrm>
            <a:off x="501649" y="5981701"/>
            <a:ext cx="8428800" cy="596900"/>
          </a:xfrm>
        </p:spPr>
        <p:txBody>
          <a:bodyPr/>
          <a:lstStyle>
            <a:lvl1pPr marL="0" indent="0" algn="l">
              <a:buNone/>
              <a:defRPr sz="2733" b="0">
                <a:solidFill>
                  <a:schemeClr val="bg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a:t>Click to edit Master subtitle style</a:t>
            </a:r>
            <a:endParaRPr lang="en-GB" dirty="0"/>
          </a:p>
        </p:txBody>
      </p:sp>
      <p:pic>
        <p:nvPicPr>
          <p:cNvPr id="8" name="Graphic 9">
            <a:extLst>
              <a:ext uri="{FF2B5EF4-FFF2-40B4-BE49-F238E27FC236}">
                <a16:creationId xmlns:a16="http://schemas.microsoft.com/office/drawing/2014/main" id="{6F924742-CBAD-4438-A7E2-FE85C3C5C6AF}"/>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02655" y="470641"/>
            <a:ext cx="1557799" cy="592177"/>
          </a:xfrm>
          <a:prstGeom prst="rect">
            <a:avLst/>
          </a:prstGeom>
        </p:spPr>
      </p:pic>
    </p:spTree>
    <p:extLst>
      <p:ext uri="{BB962C8B-B14F-4D97-AF65-F5344CB8AC3E}">
        <p14:creationId xmlns:p14="http://schemas.microsoft.com/office/powerpoint/2010/main" val="25471398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White Title Slide Opt1">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01651" y="3429000"/>
            <a:ext cx="5102400" cy="2383781"/>
          </a:xfrm>
        </p:spPr>
        <p:txBody>
          <a:bodyPr/>
          <a:lstStyle>
            <a:lvl1pPr algn="l">
              <a:lnSpc>
                <a:spcPts val="8400"/>
              </a:lnSpc>
              <a:defRPr sz="8000">
                <a:solidFill>
                  <a:schemeClr val="tx1"/>
                </a:solidFill>
              </a:defRPr>
            </a:lvl1pPr>
          </a:lstStyle>
          <a:p>
            <a:r>
              <a:rPr lang="en-GB"/>
              <a:t>Click to edit Master title style</a:t>
            </a:r>
            <a:endParaRPr lang="en-GB" dirty="0"/>
          </a:p>
        </p:txBody>
      </p:sp>
      <p:sp>
        <p:nvSpPr>
          <p:cNvPr id="3" name="Subtitle 2"/>
          <p:cNvSpPr>
            <a:spLocks noGrp="1"/>
          </p:cNvSpPr>
          <p:nvPr>
            <p:ph type="subTitle" idx="1"/>
          </p:nvPr>
        </p:nvSpPr>
        <p:spPr>
          <a:xfrm>
            <a:off x="501649" y="5981701"/>
            <a:ext cx="8428800" cy="596900"/>
          </a:xfrm>
        </p:spPr>
        <p:txBody>
          <a:bodyPr/>
          <a:lstStyle>
            <a:lvl1pPr marL="0" indent="0" algn="l">
              <a:buNone/>
              <a:defRPr sz="2733" b="0">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a:t>Click to edit Master subtitle style</a:t>
            </a:r>
            <a:endParaRPr lang="en-GB" dirty="0"/>
          </a:p>
        </p:txBody>
      </p:sp>
      <p:sp>
        <p:nvSpPr>
          <p:cNvPr id="8" name="Picture Placeholder 6">
            <a:extLst>
              <a:ext uri="{FF2B5EF4-FFF2-40B4-BE49-F238E27FC236}">
                <a16:creationId xmlns:a16="http://schemas.microsoft.com/office/drawing/2014/main" id="{A81015A5-DD6D-478F-9BCE-B5BD404E2FC8}"/>
              </a:ext>
            </a:extLst>
          </p:cNvPr>
          <p:cNvSpPr>
            <a:spLocks noGrp="1"/>
          </p:cNvSpPr>
          <p:nvPr>
            <p:ph type="pic" sz="quarter" idx="10" hasCustomPrompt="1"/>
          </p:nvPr>
        </p:nvSpPr>
        <p:spPr>
          <a:xfrm>
            <a:off x="4546601" y="0"/>
            <a:ext cx="4076697" cy="2941275"/>
          </a:xfrm>
          <a:solidFill>
            <a:schemeClr val="bg2">
              <a:lumMod val="75000"/>
            </a:schemeClr>
          </a:solidFill>
        </p:spPr>
        <p:txBody>
          <a:bodyPr tIns="684000"/>
          <a:lstStyle>
            <a:lvl1pPr algn="ctr">
              <a:defRPr>
                <a:solidFill>
                  <a:schemeClr val="bg2"/>
                </a:solidFill>
              </a:defRPr>
            </a:lvl1pPr>
          </a:lstStyle>
          <a:p>
            <a:r>
              <a:rPr lang="en-GB" dirty="0"/>
              <a:t>Insert image here</a:t>
            </a:r>
          </a:p>
        </p:txBody>
      </p:sp>
      <p:sp>
        <p:nvSpPr>
          <p:cNvPr id="12" name="Picture Placeholder 6">
            <a:extLst>
              <a:ext uri="{FF2B5EF4-FFF2-40B4-BE49-F238E27FC236}">
                <a16:creationId xmlns:a16="http://schemas.microsoft.com/office/drawing/2014/main" id="{C1B9494E-035D-4FAC-B00F-EBD142BD4EF6}"/>
              </a:ext>
            </a:extLst>
          </p:cNvPr>
          <p:cNvSpPr>
            <a:spLocks noGrp="1"/>
          </p:cNvSpPr>
          <p:nvPr>
            <p:ph type="pic" sz="quarter" idx="11" hasCustomPrompt="1"/>
          </p:nvPr>
        </p:nvSpPr>
        <p:spPr>
          <a:xfrm>
            <a:off x="8623299" y="902942"/>
            <a:ext cx="2746856" cy="1633140"/>
          </a:xfrm>
          <a:solidFill>
            <a:schemeClr val="bg2">
              <a:lumMod val="85000"/>
            </a:schemeClr>
          </a:solidFill>
        </p:spPr>
        <p:txBody>
          <a:bodyPr tIns="288000"/>
          <a:lstStyle>
            <a:lvl1pPr algn="ctr">
              <a:defRPr/>
            </a:lvl1pPr>
          </a:lstStyle>
          <a:p>
            <a:r>
              <a:rPr lang="en-GB" dirty="0"/>
              <a:t>Insert image here</a:t>
            </a:r>
          </a:p>
        </p:txBody>
      </p:sp>
      <p:sp>
        <p:nvSpPr>
          <p:cNvPr id="13" name="Picture Placeholder 6">
            <a:extLst>
              <a:ext uri="{FF2B5EF4-FFF2-40B4-BE49-F238E27FC236}">
                <a16:creationId xmlns:a16="http://schemas.microsoft.com/office/drawing/2014/main" id="{0EAE5D80-39D5-4C1D-9CC5-482355D5C161}"/>
              </a:ext>
            </a:extLst>
          </p:cNvPr>
          <p:cNvSpPr>
            <a:spLocks noGrp="1"/>
          </p:cNvSpPr>
          <p:nvPr>
            <p:ph type="pic" sz="quarter" idx="12" hasCustomPrompt="1"/>
          </p:nvPr>
        </p:nvSpPr>
        <p:spPr>
          <a:xfrm>
            <a:off x="7810840" y="2536082"/>
            <a:ext cx="4381161" cy="2926507"/>
          </a:xfrm>
          <a:solidFill>
            <a:schemeClr val="bg2">
              <a:lumMod val="65000"/>
            </a:schemeClr>
          </a:solidFill>
        </p:spPr>
        <p:txBody>
          <a:bodyPr tIns="1332000"/>
          <a:lstStyle>
            <a:lvl1pPr algn="ctr">
              <a:defRPr>
                <a:solidFill>
                  <a:schemeClr val="bg2"/>
                </a:solidFill>
              </a:defRPr>
            </a:lvl1pPr>
          </a:lstStyle>
          <a:p>
            <a:r>
              <a:rPr lang="en-GB" dirty="0"/>
              <a:t>Insert image here</a:t>
            </a:r>
          </a:p>
        </p:txBody>
      </p:sp>
      <p:pic>
        <p:nvPicPr>
          <p:cNvPr id="9" name="Graphic 9">
            <a:extLst>
              <a:ext uri="{FF2B5EF4-FFF2-40B4-BE49-F238E27FC236}">
                <a16:creationId xmlns:a16="http://schemas.microsoft.com/office/drawing/2014/main" id="{A562861E-05FD-4DEC-9507-F7884211060F}"/>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02655" y="471022"/>
            <a:ext cx="1557799" cy="591415"/>
          </a:xfrm>
          <a:prstGeom prst="rect">
            <a:avLst/>
          </a:prstGeom>
        </p:spPr>
      </p:pic>
    </p:spTree>
    <p:extLst>
      <p:ext uri="{BB962C8B-B14F-4D97-AF65-F5344CB8AC3E}">
        <p14:creationId xmlns:p14="http://schemas.microsoft.com/office/powerpoint/2010/main" val="31408163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 preserve="1">
  <p:cSld name="Black Title Slide Opt2">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01651" y="3429000"/>
            <a:ext cx="5102400" cy="2383781"/>
          </a:xfrm>
        </p:spPr>
        <p:txBody>
          <a:bodyPr/>
          <a:lstStyle>
            <a:lvl1pPr algn="l">
              <a:lnSpc>
                <a:spcPts val="8400"/>
              </a:lnSpc>
              <a:defRPr sz="8000">
                <a:solidFill>
                  <a:schemeClr val="bg1"/>
                </a:solidFill>
              </a:defRPr>
            </a:lvl1pPr>
          </a:lstStyle>
          <a:p>
            <a:r>
              <a:rPr lang="en-GB"/>
              <a:t>Click to edit Master title style</a:t>
            </a:r>
            <a:endParaRPr lang="en-GB" dirty="0"/>
          </a:p>
        </p:txBody>
      </p:sp>
      <p:sp>
        <p:nvSpPr>
          <p:cNvPr id="3" name="Subtitle 2"/>
          <p:cNvSpPr>
            <a:spLocks noGrp="1"/>
          </p:cNvSpPr>
          <p:nvPr>
            <p:ph type="subTitle" idx="1"/>
          </p:nvPr>
        </p:nvSpPr>
        <p:spPr>
          <a:xfrm>
            <a:off x="501650" y="5981701"/>
            <a:ext cx="10363199" cy="596900"/>
          </a:xfrm>
        </p:spPr>
        <p:txBody>
          <a:bodyPr/>
          <a:lstStyle>
            <a:lvl1pPr marL="0" indent="0" algn="l">
              <a:buNone/>
              <a:defRPr sz="2733" b="0">
                <a:solidFill>
                  <a:schemeClr val="bg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a:t>Click to edit Master subtitle style</a:t>
            </a:r>
            <a:endParaRPr lang="en-GB" dirty="0"/>
          </a:p>
        </p:txBody>
      </p:sp>
      <p:pic>
        <p:nvPicPr>
          <p:cNvPr id="5" name="Graphic 9">
            <a:extLst>
              <a:ext uri="{FF2B5EF4-FFF2-40B4-BE49-F238E27FC236}">
                <a16:creationId xmlns:a16="http://schemas.microsoft.com/office/drawing/2014/main" id="{C36E94F3-2AF7-4C71-B0DC-37B1607A9910}"/>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02655" y="470641"/>
            <a:ext cx="1557799" cy="592177"/>
          </a:xfrm>
          <a:prstGeom prst="rect">
            <a:avLst/>
          </a:prstGeom>
        </p:spPr>
      </p:pic>
    </p:spTree>
    <p:extLst>
      <p:ext uri="{BB962C8B-B14F-4D97-AF65-F5344CB8AC3E}">
        <p14:creationId xmlns:p14="http://schemas.microsoft.com/office/powerpoint/2010/main" val="18748145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reserve="1">
  <p:cSld name="Black Title Slide Opt3">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01651" y="3429000"/>
            <a:ext cx="5102400" cy="2383781"/>
          </a:xfrm>
        </p:spPr>
        <p:txBody>
          <a:bodyPr/>
          <a:lstStyle>
            <a:lvl1pPr algn="l">
              <a:lnSpc>
                <a:spcPts val="8400"/>
              </a:lnSpc>
              <a:defRPr sz="8000">
                <a:solidFill>
                  <a:schemeClr val="bg1"/>
                </a:solidFill>
              </a:defRPr>
            </a:lvl1pPr>
          </a:lstStyle>
          <a:p>
            <a:r>
              <a:rPr lang="en-GB"/>
              <a:t>Click to edit Master title style</a:t>
            </a:r>
            <a:endParaRPr lang="en-GB" dirty="0"/>
          </a:p>
        </p:txBody>
      </p:sp>
      <p:sp>
        <p:nvSpPr>
          <p:cNvPr id="3" name="Subtitle 2"/>
          <p:cNvSpPr>
            <a:spLocks noGrp="1"/>
          </p:cNvSpPr>
          <p:nvPr>
            <p:ph type="subTitle" idx="1"/>
          </p:nvPr>
        </p:nvSpPr>
        <p:spPr>
          <a:xfrm>
            <a:off x="501651" y="5981701"/>
            <a:ext cx="8428635" cy="596900"/>
          </a:xfrm>
        </p:spPr>
        <p:txBody>
          <a:bodyPr/>
          <a:lstStyle>
            <a:lvl1pPr marL="0" indent="0" algn="l">
              <a:buNone/>
              <a:defRPr sz="2733" b="0">
                <a:solidFill>
                  <a:schemeClr val="bg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a:t>Click to edit Master subtitle style</a:t>
            </a:r>
            <a:endParaRPr lang="en-GB" dirty="0"/>
          </a:p>
        </p:txBody>
      </p:sp>
      <p:pic>
        <p:nvPicPr>
          <p:cNvPr id="7" name="Picture 6" descr="Logo&#10;&#10;Description automatically generated with low confidence">
            <a:extLst>
              <a:ext uri="{FF2B5EF4-FFF2-40B4-BE49-F238E27FC236}">
                <a16:creationId xmlns:a16="http://schemas.microsoft.com/office/drawing/2014/main" id="{3B93F6C8-E3D1-45E7-AEF0-D773C0D92FB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62557" y="2230429"/>
            <a:ext cx="699723" cy="698199"/>
          </a:xfrm>
          <a:prstGeom prst="rect">
            <a:avLst/>
          </a:prstGeom>
        </p:spPr>
      </p:pic>
      <p:pic>
        <p:nvPicPr>
          <p:cNvPr id="9" name="Picture 8" descr="Logo&#10;&#10;Description automatically generated with low confidence">
            <a:extLst>
              <a:ext uri="{FF2B5EF4-FFF2-40B4-BE49-F238E27FC236}">
                <a16:creationId xmlns:a16="http://schemas.microsoft.com/office/drawing/2014/main" id="{201007D3-B127-4777-8574-49F634535B2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30563" y="1"/>
            <a:ext cx="699723" cy="698199"/>
          </a:xfrm>
          <a:prstGeom prst="rect">
            <a:avLst/>
          </a:prstGeom>
        </p:spPr>
      </p:pic>
      <p:pic>
        <p:nvPicPr>
          <p:cNvPr id="11" name="Picture 10" descr="Logo&#10;&#10;Description automatically generated with low confidence">
            <a:extLst>
              <a:ext uri="{FF2B5EF4-FFF2-40B4-BE49-F238E27FC236}">
                <a16:creationId xmlns:a16="http://schemas.microsoft.com/office/drawing/2014/main" id="{94A167B0-9B25-4F37-A7A2-C4A8FA6FEF4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92277" y="666298"/>
            <a:ext cx="699723" cy="698199"/>
          </a:xfrm>
          <a:prstGeom prst="rect">
            <a:avLst/>
          </a:prstGeom>
        </p:spPr>
      </p:pic>
      <p:pic>
        <p:nvPicPr>
          <p:cNvPr id="12" name="Picture 11" descr="Logo&#10;&#10;Description automatically generated with low confidence">
            <a:extLst>
              <a:ext uri="{FF2B5EF4-FFF2-40B4-BE49-F238E27FC236}">
                <a16:creationId xmlns:a16="http://schemas.microsoft.com/office/drawing/2014/main" id="{BE557B97-FC1D-44C7-86E1-03C659FB6F4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92555" y="1331991"/>
            <a:ext cx="699723" cy="698199"/>
          </a:xfrm>
          <a:prstGeom prst="rect">
            <a:avLst/>
          </a:prstGeom>
        </p:spPr>
      </p:pic>
      <p:pic>
        <p:nvPicPr>
          <p:cNvPr id="13" name="Picture 12" descr="Logo&#10;&#10;Description automatically generated with low confidence">
            <a:extLst>
              <a:ext uri="{FF2B5EF4-FFF2-40B4-BE49-F238E27FC236}">
                <a16:creationId xmlns:a16="http://schemas.microsoft.com/office/drawing/2014/main" id="{6E1F2DDB-309D-447C-83ED-BFA7CE0D504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24155" y="1532230"/>
            <a:ext cx="699723" cy="698199"/>
          </a:xfrm>
          <a:prstGeom prst="rect">
            <a:avLst/>
          </a:prstGeom>
        </p:spPr>
      </p:pic>
      <p:pic>
        <p:nvPicPr>
          <p:cNvPr id="14" name="Picture 13" descr="Logo&#10;&#10;Description automatically generated with low confidence">
            <a:extLst>
              <a:ext uri="{FF2B5EF4-FFF2-40B4-BE49-F238E27FC236}">
                <a16:creationId xmlns:a16="http://schemas.microsoft.com/office/drawing/2014/main" id="{00E9EC2A-0537-42ED-8B5E-677F2B8BB5B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78055" y="4976671"/>
            <a:ext cx="699723" cy="698199"/>
          </a:xfrm>
          <a:prstGeom prst="rect">
            <a:avLst/>
          </a:prstGeom>
        </p:spPr>
      </p:pic>
      <p:pic>
        <p:nvPicPr>
          <p:cNvPr id="15" name="Picture 14" descr="Logo&#10;&#10;Description automatically generated with low confidence">
            <a:extLst>
              <a:ext uri="{FF2B5EF4-FFF2-40B4-BE49-F238E27FC236}">
                <a16:creationId xmlns:a16="http://schemas.microsoft.com/office/drawing/2014/main" id="{59FE0126-5B27-4383-9F78-FD3BC9CA641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21432" y="5659429"/>
            <a:ext cx="699723" cy="698199"/>
          </a:xfrm>
          <a:prstGeom prst="rect">
            <a:avLst/>
          </a:prstGeom>
        </p:spPr>
      </p:pic>
      <p:pic>
        <p:nvPicPr>
          <p:cNvPr id="16" name="Picture 15" descr="Logo&#10;&#10;Description automatically generated with low confidence">
            <a:extLst>
              <a:ext uri="{FF2B5EF4-FFF2-40B4-BE49-F238E27FC236}">
                <a16:creationId xmlns:a16="http://schemas.microsoft.com/office/drawing/2014/main" id="{39ABFCCC-F509-4557-B1EF-CD8174D6B6F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92277" y="4620891"/>
            <a:ext cx="699723" cy="698199"/>
          </a:xfrm>
          <a:prstGeom prst="rect">
            <a:avLst/>
          </a:prstGeom>
        </p:spPr>
      </p:pic>
      <p:pic>
        <p:nvPicPr>
          <p:cNvPr id="17" name="Picture 16" descr="Logo&#10;&#10;Description automatically generated with low confidence">
            <a:extLst>
              <a:ext uri="{FF2B5EF4-FFF2-40B4-BE49-F238E27FC236}">
                <a16:creationId xmlns:a16="http://schemas.microsoft.com/office/drawing/2014/main" id="{D860764F-6F61-47A5-8F80-0C254360B77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24155" y="3853737"/>
            <a:ext cx="699723" cy="698199"/>
          </a:xfrm>
          <a:prstGeom prst="rect">
            <a:avLst/>
          </a:prstGeom>
        </p:spPr>
      </p:pic>
      <p:pic>
        <p:nvPicPr>
          <p:cNvPr id="18" name="Picture 17" descr="Logo&#10;&#10;Description automatically generated with low confidence">
            <a:extLst>
              <a:ext uri="{FF2B5EF4-FFF2-40B4-BE49-F238E27FC236}">
                <a16:creationId xmlns:a16="http://schemas.microsoft.com/office/drawing/2014/main" id="{E1B12AC0-D4A9-44D5-8F64-F8D37E4F341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62557" y="3155538"/>
            <a:ext cx="699723" cy="698199"/>
          </a:xfrm>
          <a:prstGeom prst="rect">
            <a:avLst/>
          </a:prstGeom>
        </p:spPr>
      </p:pic>
      <p:pic>
        <p:nvPicPr>
          <p:cNvPr id="19" name="Picture 18" descr="Logo&#10;&#10;Description automatically generated with low confidence">
            <a:extLst>
              <a:ext uri="{FF2B5EF4-FFF2-40B4-BE49-F238E27FC236}">
                <a16:creationId xmlns:a16="http://schemas.microsoft.com/office/drawing/2014/main" id="{4BD92C0D-3301-4B5F-8968-4D9BFFD83EF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8600" y="3159800"/>
            <a:ext cx="699723" cy="698199"/>
          </a:xfrm>
          <a:prstGeom prst="rect">
            <a:avLst/>
          </a:prstGeom>
        </p:spPr>
      </p:pic>
      <p:pic>
        <p:nvPicPr>
          <p:cNvPr id="20" name="Picture 19" descr="Logo&#10;&#10;Description automatically generated with low confidence">
            <a:extLst>
              <a:ext uri="{FF2B5EF4-FFF2-40B4-BE49-F238E27FC236}">
                <a16:creationId xmlns:a16="http://schemas.microsoft.com/office/drawing/2014/main" id="{E825DBDC-29B8-46DD-B6D8-1C25C497F82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92555" y="2695883"/>
            <a:ext cx="699723" cy="698199"/>
          </a:xfrm>
          <a:prstGeom prst="rect">
            <a:avLst/>
          </a:prstGeom>
        </p:spPr>
      </p:pic>
      <p:pic>
        <p:nvPicPr>
          <p:cNvPr id="21" name="Picture 20" descr="Logo&#10;&#10;Description automatically generated with low confidence">
            <a:extLst>
              <a:ext uri="{FF2B5EF4-FFF2-40B4-BE49-F238E27FC236}">
                <a16:creationId xmlns:a16="http://schemas.microsoft.com/office/drawing/2014/main" id="{5A69438D-B0D9-4744-B589-39613E3545B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24155" y="2695883"/>
            <a:ext cx="699723" cy="698199"/>
          </a:xfrm>
          <a:prstGeom prst="rect">
            <a:avLst/>
          </a:prstGeom>
        </p:spPr>
      </p:pic>
      <p:pic>
        <p:nvPicPr>
          <p:cNvPr id="23" name="Picture 22" descr="Logo&#10;&#10;Description automatically generated with low confidence">
            <a:extLst>
              <a:ext uri="{FF2B5EF4-FFF2-40B4-BE49-F238E27FC236}">
                <a16:creationId xmlns:a16="http://schemas.microsoft.com/office/drawing/2014/main" id="{53A5B061-13EF-471D-9E90-22BFA51A1DB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8600" y="2230429"/>
            <a:ext cx="699723" cy="698199"/>
          </a:xfrm>
          <a:prstGeom prst="rect">
            <a:avLst/>
          </a:prstGeom>
        </p:spPr>
      </p:pic>
    </p:spTree>
    <p:extLst>
      <p:ext uri="{BB962C8B-B14F-4D97-AF65-F5344CB8AC3E}">
        <p14:creationId xmlns:p14="http://schemas.microsoft.com/office/powerpoint/2010/main" val="41940114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White Title Slide Opt3">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89600" y="3168000"/>
            <a:ext cx="6345600" cy="3418379"/>
          </a:xfrm>
        </p:spPr>
        <p:txBody>
          <a:bodyPr/>
          <a:lstStyle>
            <a:lvl1pPr algn="l">
              <a:lnSpc>
                <a:spcPts val="8400"/>
              </a:lnSpc>
              <a:defRPr sz="8000">
                <a:solidFill>
                  <a:schemeClr val="tx1"/>
                </a:solidFill>
              </a:defRPr>
            </a:lvl1pPr>
          </a:lstStyle>
          <a:p>
            <a:r>
              <a:rPr lang="en-GB"/>
              <a:t>Click to edit Master title style</a:t>
            </a:r>
            <a:endParaRPr lang="en-GB" dirty="0"/>
          </a:p>
        </p:txBody>
      </p:sp>
      <p:pic>
        <p:nvPicPr>
          <p:cNvPr id="7" name="Picture 6">
            <a:extLst>
              <a:ext uri="{FF2B5EF4-FFF2-40B4-BE49-F238E27FC236}">
                <a16:creationId xmlns:a16="http://schemas.microsoft.com/office/drawing/2014/main" id="{3B93F6C8-E3D1-45E7-AEF0-D773C0D92FB2}"/>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9162557" y="2230428"/>
            <a:ext cx="699723" cy="698197"/>
          </a:xfrm>
          <a:prstGeom prst="rect">
            <a:avLst/>
          </a:prstGeom>
        </p:spPr>
      </p:pic>
      <p:pic>
        <p:nvPicPr>
          <p:cNvPr id="9" name="Picture 8">
            <a:extLst>
              <a:ext uri="{FF2B5EF4-FFF2-40B4-BE49-F238E27FC236}">
                <a16:creationId xmlns:a16="http://schemas.microsoft.com/office/drawing/2014/main" id="{201007D3-B127-4777-8574-49F634535B2F}"/>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230563" y="0"/>
            <a:ext cx="699723" cy="698197"/>
          </a:xfrm>
          <a:prstGeom prst="rect">
            <a:avLst/>
          </a:prstGeom>
        </p:spPr>
      </p:pic>
      <p:pic>
        <p:nvPicPr>
          <p:cNvPr id="11" name="Picture 10">
            <a:extLst>
              <a:ext uri="{FF2B5EF4-FFF2-40B4-BE49-F238E27FC236}">
                <a16:creationId xmlns:a16="http://schemas.microsoft.com/office/drawing/2014/main" id="{94A167B0-9B25-4F37-A7A2-C4A8FA6FEF43}"/>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492277" y="666298"/>
            <a:ext cx="699723" cy="698197"/>
          </a:xfrm>
          <a:prstGeom prst="rect">
            <a:avLst/>
          </a:prstGeom>
        </p:spPr>
      </p:pic>
      <p:pic>
        <p:nvPicPr>
          <p:cNvPr id="12" name="Picture 11">
            <a:extLst>
              <a:ext uri="{FF2B5EF4-FFF2-40B4-BE49-F238E27FC236}">
                <a16:creationId xmlns:a16="http://schemas.microsoft.com/office/drawing/2014/main" id="{BE557B97-FC1D-44C7-86E1-03C659FB6F40}"/>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792555" y="1331991"/>
            <a:ext cx="699723" cy="698197"/>
          </a:xfrm>
          <a:prstGeom prst="rect">
            <a:avLst/>
          </a:prstGeom>
        </p:spPr>
      </p:pic>
      <p:pic>
        <p:nvPicPr>
          <p:cNvPr id="13" name="Picture 12">
            <a:extLst>
              <a:ext uri="{FF2B5EF4-FFF2-40B4-BE49-F238E27FC236}">
                <a16:creationId xmlns:a16="http://schemas.microsoft.com/office/drawing/2014/main" id="{6E1F2DDB-309D-447C-83ED-BFA7CE0D504C}"/>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9624155" y="1532230"/>
            <a:ext cx="699723" cy="698197"/>
          </a:xfrm>
          <a:prstGeom prst="rect">
            <a:avLst/>
          </a:prstGeom>
        </p:spPr>
      </p:pic>
      <p:pic>
        <p:nvPicPr>
          <p:cNvPr id="14" name="Picture 13">
            <a:extLst>
              <a:ext uri="{FF2B5EF4-FFF2-40B4-BE49-F238E27FC236}">
                <a16:creationId xmlns:a16="http://schemas.microsoft.com/office/drawing/2014/main" id="{00E9EC2A-0537-42ED-8B5E-677F2B8BB5B9}"/>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9078055" y="4976671"/>
            <a:ext cx="699723" cy="698197"/>
          </a:xfrm>
          <a:prstGeom prst="rect">
            <a:avLst/>
          </a:prstGeom>
        </p:spPr>
      </p:pic>
      <p:pic>
        <p:nvPicPr>
          <p:cNvPr id="15" name="Picture 14">
            <a:extLst>
              <a:ext uri="{FF2B5EF4-FFF2-40B4-BE49-F238E27FC236}">
                <a16:creationId xmlns:a16="http://schemas.microsoft.com/office/drawing/2014/main" id="{59FE0126-5B27-4383-9F78-FD3BC9CA6419}"/>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321432" y="5659428"/>
            <a:ext cx="699723" cy="698197"/>
          </a:xfrm>
          <a:prstGeom prst="rect">
            <a:avLst/>
          </a:prstGeom>
        </p:spPr>
      </p:pic>
      <p:pic>
        <p:nvPicPr>
          <p:cNvPr id="16" name="Picture 15">
            <a:extLst>
              <a:ext uri="{FF2B5EF4-FFF2-40B4-BE49-F238E27FC236}">
                <a16:creationId xmlns:a16="http://schemas.microsoft.com/office/drawing/2014/main" id="{39ABFCCC-F509-4557-B1EF-CD8174D6B6FA}"/>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492277" y="4620891"/>
            <a:ext cx="699723" cy="698197"/>
          </a:xfrm>
          <a:prstGeom prst="rect">
            <a:avLst/>
          </a:prstGeom>
        </p:spPr>
      </p:pic>
      <p:pic>
        <p:nvPicPr>
          <p:cNvPr id="17" name="Picture 16">
            <a:extLst>
              <a:ext uri="{FF2B5EF4-FFF2-40B4-BE49-F238E27FC236}">
                <a16:creationId xmlns:a16="http://schemas.microsoft.com/office/drawing/2014/main" id="{D860764F-6F61-47A5-8F80-0C254360B770}"/>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9624155" y="3853736"/>
            <a:ext cx="699723" cy="698197"/>
          </a:xfrm>
          <a:prstGeom prst="rect">
            <a:avLst/>
          </a:prstGeom>
        </p:spPr>
      </p:pic>
      <p:pic>
        <p:nvPicPr>
          <p:cNvPr id="18" name="Picture 17">
            <a:extLst>
              <a:ext uri="{FF2B5EF4-FFF2-40B4-BE49-F238E27FC236}">
                <a16:creationId xmlns:a16="http://schemas.microsoft.com/office/drawing/2014/main" id="{E1B12AC0-D4A9-44D5-8F64-F8D37E4F341A}"/>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9162557" y="3155538"/>
            <a:ext cx="699723" cy="698197"/>
          </a:xfrm>
          <a:prstGeom prst="rect">
            <a:avLst/>
          </a:prstGeom>
        </p:spPr>
      </p:pic>
      <p:pic>
        <p:nvPicPr>
          <p:cNvPr id="19" name="Picture 18">
            <a:extLst>
              <a:ext uri="{FF2B5EF4-FFF2-40B4-BE49-F238E27FC236}">
                <a16:creationId xmlns:a16="http://schemas.microsoft.com/office/drawing/2014/main" id="{4BD92C0D-3301-4B5F-8968-4D9BFFD83EFF}"/>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088600" y="3159800"/>
            <a:ext cx="699723" cy="698197"/>
          </a:xfrm>
          <a:prstGeom prst="rect">
            <a:avLst/>
          </a:prstGeom>
        </p:spPr>
      </p:pic>
      <p:pic>
        <p:nvPicPr>
          <p:cNvPr id="20" name="Picture 19">
            <a:extLst>
              <a:ext uri="{FF2B5EF4-FFF2-40B4-BE49-F238E27FC236}">
                <a16:creationId xmlns:a16="http://schemas.microsoft.com/office/drawing/2014/main" id="{E825DBDC-29B8-46DD-B6D8-1C25C497F82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792555" y="2695883"/>
            <a:ext cx="699723" cy="698197"/>
          </a:xfrm>
          <a:prstGeom prst="rect">
            <a:avLst/>
          </a:prstGeom>
        </p:spPr>
      </p:pic>
      <p:pic>
        <p:nvPicPr>
          <p:cNvPr id="21" name="Picture 20">
            <a:extLst>
              <a:ext uri="{FF2B5EF4-FFF2-40B4-BE49-F238E27FC236}">
                <a16:creationId xmlns:a16="http://schemas.microsoft.com/office/drawing/2014/main" id="{5A69438D-B0D9-4744-B589-39613E3545B0}"/>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9624155" y="2695883"/>
            <a:ext cx="699723" cy="698197"/>
          </a:xfrm>
          <a:prstGeom prst="rect">
            <a:avLst/>
          </a:prstGeom>
        </p:spPr>
      </p:pic>
      <p:pic>
        <p:nvPicPr>
          <p:cNvPr id="23" name="Picture 22">
            <a:extLst>
              <a:ext uri="{FF2B5EF4-FFF2-40B4-BE49-F238E27FC236}">
                <a16:creationId xmlns:a16="http://schemas.microsoft.com/office/drawing/2014/main" id="{53A5B061-13EF-471D-9E90-22BFA51A1DBA}"/>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088600" y="2230428"/>
            <a:ext cx="699723" cy="698197"/>
          </a:xfrm>
          <a:prstGeom prst="rect">
            <a:avLst/>
          </a:prstGeom>
        </p:spPr>
      </p:pic>
    </p:spTree>
    <p:extLst>
      <p:ext uri="{BB962C8B-B14F-4D97-AF65-F5344CB8AC3E}">
        <p14:creationId xmlns:p14="http://schemas.microsoft.com/office/powerpoint/2010/main" val="4106960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Black Title Slide Purpl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90176" y="3166913"/>
            <a:ext cx="6345600" cy="3417600"/>
          </a:xfrm>
        </p:spPr>
        <p:txBody>
          <a:bodyPr/>
          <a:lstStyle>
            <a:lvl1pPr algn="l">
              <a:lnSpc>
                <a:spcPts val="8400"/>
              </a:lnSpc>
              <a:defRPr sz="8000">
                <a:solidFill>
                  <a:schemeClr val="bg1"/>
                </a:solidFill>
              </a:defRPr>
            </a:lvl1pPr>
          </a:lstStyle>
          <a:p>
            <a:r>
              <a:rPr lang="en-GB"/>
              <a:t>Click to edit Master title style</a:t>
            </a:r>
            <a:endParaRPr lang="en-GB" dirty="0"/>
          </a:p>
        </p:txBody>
      </p:sp>
      <p:pic>
        <p:nvPicPr>
          <p:cNvPr id="7" name="Picture 6" descr="Logo&#10;&#10;Description automatically generated with low confidence">
            <a:extLst>
              <a:ext uri="{FF2B5EF4-FFF2-40B4-BE49-F238E27FC236}">
                <a16:creationId xmlns:a16="http://schemas.microsoft.com/office/drawing/2014/main" id="{3B93F6C8-E3D1-45E7-AEF0-D773C0D92FB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62557" y="2230429"/>
            <a:ext cx="699723" cy="698199"/>
          </a:xfrm>
          <a:prstGeom prst="rect">
            <a:avLst/>
          </a:prstGeom>
        </p:spPr>
      </p:pic>
      <p:pic>
        <p:nvPicPr>
          <p:cNvPr id="9" name="Picture 8" descr="Logo&#10;&#10;Description automatically generated with low confidence">
            <a:extLst>
              <a:ext uri="{FF2B5EF4-FFF2-40B4-BE49-F238E27FC236}">
                <a16:creationId xmlns:a16="http://schemas.microsoft.com/office/drawing/2014/main" id="{201007D3-B127-4777-8574-49F634535B2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30563" y="1"/>
            <a:ext cx="699723" cy="698199"/>
          </a:xfrm>
          <a:prstGeom prst="rect">
            <a:avLst/>
          </a:prstGeom>
        </p:spPr>
      </p:pic>
      <p:pic>
        <p:nvPicPr>
          <p:cNvPr id="11" name="Picture 10" descr="Logo&#10;&#10;Description automatically generated with low confidence">
            <a:extLst>
              <a:ext uri="{FF2B5EF4-FFF2-40B4-BE49-F238E27FC236}">
                <a16:creationId xmlns:a16="http://schemas.microsoft.com/office/drawing/2014/main" id="{94A167B0-9B25-4F37-A7A2-C4A8FA6FEF4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92277" y="666298"/>
            <a:ext cx="699723" cy="698199"/>
          </a:xfrm>
          <a:prstGeom prst="rect">
            <a:avLst/>
          </a:prstGeom>
        </p:spPr>
      </p:pic>
      <p:pic>
        <p:nvPicPr>
          <p:cNvPr id="12" name="Picture 11" descr="Logo&#10;&#10;Description automatically generated with low confidence">
            <a:extLst>
              <a:ext uri="{FF2B5EF4-FFF2-40B4-BE49-F238E27FC236}">
                <a16:creationId xmlns:a16="http://schemas.microsoft.com/office/drawing/2014/main" id="{BE557B97-FC1D-44C7-86E1-03C659FB6F4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92555" y="1331991"/>
            <a:ext cx="699723" cy="698199"/>
          </a:xfrm>
          <a:prstGeom prst="rect">
            <a:avLst/>
          </a:prstGeom>
        </p:spPr>
      </p:pic>
      <p:pic>
        <p:nvPicPr>
          <p:cNvPr id="13" name="Picture 12" descr="Logo&#10;&#10;Description automatically generated with low confidence">
            <a:extLst>
              <a:ext uri="{FF2B5EF4-FFF2-40B4-BE49-F238E27FC236}">
                <a16:creationId xmlns:a16="http://schemas.microsoft.com/office/drawing/2014/main" id="{6E1F2DDB-309D-447C-83ED-BFA7CE0D504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24155" y="1532230"/>
            <a:ext cx="699723" cy="698199"/>
          </a:xfrm>
          <a:prstGeom prst="rect">
            <a:avLst/>
          </a:prstGeom>
        </p:spPr>
      </p:pic>
      <p:pic>
        <p:nvPicPr>
          <p:cNvPr id="14" name="Picture 13" descr="Logo&#10;&#10;Description automatically generated with low confidence">
            <a:extLst>
              <a:ext uri="{FF2B5EF4-FFF2-40B4-BE49-F238E27FC236}">
                <a16:creationId xmlns:a16="http://schemas.microsoft.com/office/drawing/2014/main" id="{00E9EC2A-0537-42ED-8B5E-677F2B8BB5B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78055" y="4976671"/>
            <a:ext cx="699723" cy="698199"/>
          </a:xfrm>
          <a:prstGeom prst="rect">
            <a:avLst/>
          </a:prstGeom>
        </p:spPr>
      </p:pic>
      <p:pic>
        <p:nvPicPr>
          <p:cNvPr id="15" name="Picture 14" descr="Logo&#10;&#10;Description automatically generated with low confidence">
            <a:extLst>
              <a:ext uri="{FF2B5EF4-FFF2-40B4-BE49-F238E27FC236}">
                <a16:creationId xmlns:a16="http://schemas.microsoft.com/office/drawing/2014/main" id="{59FE0126-5B27-4383-9F78-FD3BC9CA641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21432" y="5659429"/>
            <a:ext cx="699723" cy="698199"/>
          </a:xfrm>
          <a:prstGeom prst="rect">
            <a:avLst/>
          </a:prstGeom>
        </p:spPr>
      </p:pic>
      <p:pic>
        <p:nvPicPr>
          <p:cNvPr id="16" name="Picture 15" descr="Logo&#10;&#10;Description automatically generated with low confidence">
            <a:extLst>
              <a:ext uri="{FF2B5EF4-FFF2-40B4-BE49-F238E27FC236}">
                <a16:creationId xmlns:a16="http://schemas.microsoft.com/office/drawing/2014/main" id="{39ABFCCC-F509-4557-B1EF-CD8174D6B6F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92277" y="4620891"/>
            <a:ext cx="699723" cy="698199"/>
          </a:xfrm>
          <a:prstGeom prst="rect">
            <a:avLst/>
          </a:prstGeom>
        </p:spPr>
      </p:pic>
      <p:pic>
        <p:nvPicPr>
          <p:cNvPr id="17" name="Picture 16" descr="Logo&#10;&#10;Description automatically generated with low confidence">
            <a:extLst>
              <a:ext uri="{FF2B5EF4-FFF2-40B4-BE49-F238E27FC236}">
                <a16:creationId xmlns:a16="http://schemas.microsoft.com/office/drawing/2014/main" id="{D860764F-6F61-47A5-8F80-0C254360B77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24155" y="3853737"/>
            <a:ext cx="699723" cy="698199"/>
          </a:xfrm>
          <a:prstGeom prst="rect">
            <a:avLst/>
          </a:prstGeom>
        </p:spPr>
      </p:pic>
      <p:pic>
        <p:nvPicPr>
          <p:cNvPr id="18" name="Picture 17" descr="Logo&#10;&#10;Description automatically generated with low confidence">
            <a:extLst>
              <a:ext uri="{FF2B5EF4-FFF2-40B4-BE49-F238E27FC236}">
                <a16:creationId xmlns:a16="http://schemas.microsoft.com/office/drawing/2014/main" id="{E1B12AC0-D4A9-44D5-8F64-F8D37E4F341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62557" y="3155538"/>
            <a:ext cx="699723" cy="698199"/>
          </a:xfrm>
          <a:prstGeom prst="rect">
            <a:avLst/>
          </a:prstGeom>
        </p:spPr>
      </p:pic>
      <p:pic>
        <p:nvPicPr>
          <p:cNvPr id="19" name="Picture 18" descr="Logo&#10;&#10;Description automatically generated with low confidence">
            <a:extLst>
              <a:ext uri="{FF2B5EF4-FFF2-40B4-BE49-F238E27FC236}">
                <a16:creationId xmlns:a16="http://schemas.microsoft.com/office/drawing/2014/main" id="{4BD92C0D-3301-4B5F-8968-4D9BFFD83EF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8600" y="3159800"/>
            <a:ext cx="699723" cy="698199"/>
          </a:xfrm>
          <a:prstGeom prst="rect">
            <a:avLst/>
          </a:prstGeom>
        </p:spPr>
      </p:pic>
      <p:pic>
        <p:nvPicPr>
          <p:cNvPr id="20" name="Picture 19" descr="Logo&#10;&#10;Description automatically generated with low confidence">
            <a:extLst>
              <a:ext uri="{FF2B5EF4-FFF2-40B4-BE49-F238E27FC236}">
                <a16:creationId xmlns:a16="http://schemas.microsoft.com/office/drawing/2014/main" id="{E825DBDC-29B8-46DD-B6D8-1C25C497F82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92555" y="2695883"/>
            <a:ext cx="699723" cy="698199"/>
          </a:xfrm>
          <a:prstGeom prst="rect">
            <a:avLst/>
          </a:prstGeom>
        </p:spPr>
      </p:pic>
      <p:pic>
        <p:nvPicPr>
          <p:cNvPr id="21" name="Picture 20" descr="Logo&#10;&#10;Description automatically generated with low confidence">
            <a:extLst>
              <a:ext uri="{FF2B5EF4-FFF2-40B4-BE49-F238E27FC236}">
                <a16:creationId xmlns:a16="http://schemas.microsoft.com/office/drawing/2014/main" id="{5A69438D-B0D9-4744-B589-39613E3545B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24155" y="2695883"/>
            <a:ext cx="699723" cy="698199"/>
          </a:xfrm>
          <a:prstGeom prst="rect">
            <a:avLst/>
          </a:prstGeom>
        </p:spPr>
      </p:pic>
      <p:pic>
        <p:nvPicPr>
          <p:cNvPr id="23" name="Picture 22" descr="Logo&#10;&#10;Description automatically generated with low confidence">
            <a:extLst>
              <a:ext uri="{FF2B5EF4-FFF2-40B4-BE49-F238E27FC236}">
                <a16:creationId xmlns:a16="http://schemas.microsoft.com/office/drawing/2014/main" id="{53A5B061-13EF-471D-9E90-22BFA51A1DB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8600" y="2230429"/>
            <a:ext cx="699723" cy="698199"/>
          </a:xfrm>
          <a:prstGeom prst="rect">
            <a:avLst/>
          </a:prstGeom>
        </p:spPr>
      </p:pic>
      <p:sp>
        <p:nvSpPr>
          <p:cNvPr id="4" name="Rectangle 3">
            <a:extLst>
              <a:ext uri="{FF2B5EF4-FFF2-40B4-BE49-F238E27FC236}">
                <a16:creationId xmlns:a16="http://schemas.microsoft.com/office/drawing/2014/main" id="{6AD7AA65-457E-47F1-8B94-F01D86A96A30}"/>
              </a:ext>
            </a:extLst>
          </p:cNvPr>
          <p:cNvSpPr/>
          <p:nvPr userDrawn="1"/>
        </p:nvSpPr>
        <p:spPr>
          <a:xfrm>
            <a:off x="0" y="6786000"/>
            <a:ext cx="12192000" cy="72000"/>
          </a:xfrm>
          <a:prstGeom prst="rect">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Tree>
    <p:extLst>
      <p:ext uri="{BB962C8B-B14F-4D97-AF65-F5344CB8AC3E}">
        <p14:creationId xmlns:p14="http://schemas.microsoft.com/office/powerpoint/2010/main" val="32526953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Black Title Slide Gree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89600" y="3168001"/>
            <a:ext cx="6345600" cy="3418644"/>
          </a:xfrm>
        </p:spPr>
        <p:txBody>
          <a:bodyPr/>
          <a:lstStyle>
            <a:lvl1pPr algn="l">
              <a:lnSpc>
                <a:spcPts val="8400"/>
              </a:lnSpc>
              <a:defRPr sz="8000">
                <a:solidFill>
                  <a:schemeClr val="bg1"/>
                </a:solidFill>
              </a:defRPr>
            </a:lvl1pPr>
          </a:lstStyle>
          <a:p>
            <a:r>
              <a:rPr lang="en-GB"/>
              <a:t>Click to edit Master title style</a:t>
            </a:r>
            <a:endParaRPr lang="en-GB" dirty="0"/>
          </a:p>
        </p:txBody>
      </p:sp>
      <p:pic>
        <p:nvPicPr>
          <p:cNvPr id="7" name="Picture 6" descr="Logo&#10;&#10;Description automatically generated with low confidence">
            <a:extLst>
              <a:ext uri="{FF2B5EF4-FFF2-40B4-BE49-F238E27FC236}">
                <a16:creationId xmlns:a16="http://schemas.microsoft.com/office/drawing/2014/main" id="{3B93F6C8-E3D1-45E7-AEF0-D773C0D92FB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62557" y="2230429"/>
            <a:ext cx="699723" cy="698199"/>
          </a:xfrm>
          <a:prstGeom prst="rect">
            <a:avLst/>
          </a:prstGeom>
        </p:spPr>
      </p:pic>
      <p:pic>
        <p:nvPicPr>
          <p:cNvPr id="9" name="Picture 8" descr="Logo&#10;&#10;Description automatically generated with low confidence">
            <a:extLst>
              <a:ext uri="{FF2B5EF4-FFF2-40B4-BE49-F238E27FC236}">
                <a16:creationId xmlns:a16="http://schemas.microsoft.com/office/drawing/2014/main" id="{201007D3-B127-4777-8574-49F634535B2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30563" y="1"/>
            <a:ext cx="699723" cy="698199"/>
          </a:xfrm>
          <a:prstGeom prst="rect">
            <a:avLst/>
          </a:prstGeom>
        </p:spPr>
      </p:pic>
      <p:pic>
        <p:nvPicPr>
          <p:cNvPr id="11" name="Picture 10" descr="Logo&#10;&#10;Description automatically generated with low confidence">
            <a:extLst>
              <a:ext uri="{FF2B5EF4-FFF2-40B4-BE49-F238E27FC236}">
                <a16:creationId xmlns:a16="http://schemas.microsoft.com/office/drawing/2014/main" id="{94A167B0-9B25-4F37-A7A2-C4A8FA6FEF4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92277" y="666298"/>
            <a:ext cx="699723" cy="698199"/>
          </a:xfrm>
          <a:prstGeom prst="rect">
            <a:avLst/>
          </a:prstGeom>
        </p:spPr>
      </p:pic>
      <p:pic>
        <p:nvPicPr>
          <p:cNvPr id="12" name="Picture 11" descr="Logo&#10;&#10;Description automatically generated with low confidence">
            <a:extLst>
              <a:ext uri="{FF2B5EF4-FFF2-40B4-BE49-F238E27FC236}">
                <a16:creationId xmlns:a16="http://schemas.microsoft.com/office/drawing/2014/main" id="{BE557B97-FC1D-44C7-86E1-03C659FB6F4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92555" y="1331991"/>
            <a:ext cx="699723" cy="698199"/>
          </a:xfrm>
          <a:prstGeom prst="rect">
            <a:avLst/>
          </a:prstGeom>
        </p:spPr>
      </p:pic>
      <p:pic>
        <p:nvPicPr>
          <p:cNvPr id="13" name="Picture 12" descr="Logo&#10;&#10;Description automatically generated with low confidence">
            <a:extLst>
              <a:ext uri="{FF2B5EF4-FFF2-40B4-BE49-F238E27FC236}">
                <a16:creationId xmlns:a16="http://schemas.microsoft.com/office/drawing/2014/main" id="{6E1F2DDB-309D-447C-83ED-BFA7CE0D504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24155" y="1532230"/>
            <a:ext cx="699723" cy="698199"/>
          </a:xfrm>
          <a:prstGeom prst="rect">
            <a:avLst/>
          </a:prstGeom>
        </p:spPr>
      </p:pic>
      <p:pic>
        <p:nvPicPr>
          <p:cNvPr id="14" name="Picture 13" descr="Logo&#10;&#10;Description automatically generated with low confidence">
            <a:extLst>
              <a:ext uri="{FF2B5EF4-FFF2-40B4-BE49-F238E27FC236}">
                <a16:creationId xmlns:a16="http://schemas.microsoft.com/office/drawing/2014/main" id="{00E9EC2A-0537-42ED-8B5E-677F2B8BB5B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78055" y="4976671"/>
            <a:ext cx="699723" cy="698199"/>
          </a:xfrm>
          <a:prstGeom prst="rect">
            <a:avLst/>
          </a:prstGeom>
        </p:spPr>
      </p:pic>
      <p:pic>
        <p:nvPicPr>
          <p:cNvPr id="15" name="Picture 14" descr="Logo&#10;&#10;Description automatically generated with low confidence">
            <a:extLst>
              <a:ext uri="{FF2B5EF4-FFF2-40B4-BE49-F238E27FC236}">
                <a16:creationId xmlns:a16="http://schemas.microsoft.com/office/drawing/2014/main" id="{59FE0126-5B27-4383-9F78-FD3BC9CA641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21432" y="5659429"/>
            <a:ext cx="699723" cy="698199"/>
          </a:xfrm>
          <a:prstGeom prst="rect">
            <a:avLst/>
          </a:prstGeom>
        </p:spPr>
      </p:pic>
      <p:pic>
        <p:nvPicPr>
          <p:cNvPr id="16" name="Picture 15" descr="Logo&#10;&#10;Description automatically generated with low confidence">
            <a:extLst>
              <a:ext uri="{FF2B5EF4-FFF2-40B4-BE49-F238E27FC236}">
                <a16:creationId xmlns:a16="http://schemas.microsoft.com/office/drawing/2014/main" id="{39ABFCCC-F509-4557-B1EF-CD8174D6B6F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92277" y="4620891"/>
            <a:ext cx="699723" cy="698199"/>
          </a:xfrm>
          <a:prstGeom prst="rect">
            <a:avLst/>
          </a:prstGeom>
        </p:spPr>
      </p:pic>
      <p:pic>
        <p:nvPicPr>
          <p:cNvPr id="17" name="Picture 16" descr="Logo&#10;&#10;Description automatically generated with low confidence">
            <a:extLst>
              <a:ext uri="{FF2B5EF4-FFF2-40B4-BE49-F238E27FC236}">
                <a16:creationId xmlns:a16="http://schemas.microsoft.com/office/drawing/2014/main" id="{D860764F-6F61-47A5-8F80-0C254360B77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24155" y="3853737"/>
            <a:ext cx="699723" cy="698199"/>
          </a:xfrm>
          <a:prstGeom prst="rect">
            <a:avLst/>
          </a:prstGeom>
        </p:spPr>
      </p:pic>
      <p:pic>
        <p:nvPicPr>
          <p:cNvPr id="18" name="Picture 17" descr="Logo&#10;&#10;Description automatically generated with low confidence">
            <a:extLst>
              <a:ext uri="{FF2B5EF4-FFF2-40B4-BE49-F238E27FC236}">
                <a16:creationId xmlns:a16="http://schemas.microsoft.com/office/drawing/2014/main" id="{E1B12AC0-D4A9-44D5-8F64-F8D37E4F341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62557" y="3155538"/>
            <a:ext cx="699723" cy="698199"/>
          </a:xfrm>
          <a:prstGeom prst="rect">
            <a:avLst/>
          </a:prstGeom>
        </p:spPr>
      </p:pic>
      <p:pic>
        <p:nvPicPr>
          <p:cNvPr id="19" name="Picture 18" descr="Logo&#10;&#10;Description automatically generated with low confidence">
            <a:extLst>
              <a:ext uri="{FF2B5EF4-FFF2-40B4-BE49-F238E27FC236}">
                <a16:creationId xmlns:a16="http://schemas.microsoft.com/office/drawing/2014/main" id="{4BD92C0D-3301-4B5F-8968-4D9BFFD83EF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8600" y="3159800"/>
            <a:ext cx="699723" cy="698199"/>
          </a:xfrm>
          <a:prstGeom prst="rect">
            <a:avLst/>
          </a:prstGeom>
        </p:spPr>
      </p:pic>
      <p:pic>
        <p:nvPicPr>
          <p:cNvPr id="20" name="Picture 19" descr="Logo&#10;&#10;Description automatically generated with low confidence">
            <a:extLst>
              <a:ext uri="{FF2B5EF4-FFF2-40B4-BE49-F238E27FC236}">
                <a16:creationId xmlns:a16="http://schemas.microsoft.com/office/drawing/2014/main" id="{E825DBDC-29B8-46DD-B6D8-1C25C497F82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92555" y="2695883"/>
            <a:ext cx="699723" cy="698199"/>
          </a:xfrm>
          <a:prstGeom prst="rect">
            <a:avLst/>
          </a:prstGeom>
        </p:spPr>
      </p:pic>
      <p:pic>
        <p:nvPicPr>
          <p:cNvPr id="21" name="Picture 20" descr="Logo&#10;&#10;Description automatically generated with low confidence">
            <a:extLst>
              <a:ext uri="{FF2B5EF4-FFF2-40B4-BE49-F238E27FC236}">
                <a16:creationId xmlns:a16="http://schemas.microsoft.com/office/drawing/2014/main" id="{5A69438D-B0D9-4744-B589-39613E3545B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24155" y="2695883"/>
            <a:ext cx="699723" cy="698199"/>
          </a:xfrm>
          <a:prstGeom prst="rect">
            <a:avLst/>
          </a:prstGeom>
        </p:spPr>
      </p:pic>
      <p:pic>
        <p:nvPicPr>
          <p:cNvPr id="23" name="Picture 22" descr="Logo&#10;&#10;Description automatically generated with low confidence">
            <a:extLst>
              <a:ext uri="{FF2B5EF4-FFF2-40B4-BE49-F238E27FC236}">
                <a16:creationId xmlns:a16="http://schemas.microsoft.com/office/drawing/2014/main" id="{53A5B061-13EF-471D-9E90-22BFA51A1DB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8600" y="2230429"/>
            <a:ext cx="699723" cy="698199"/>
          </a:xfrm>
          <a:prstGeom prst="rect">
            <a:avLst/>
          </a:prstGeom>
        </p:spPr>
      </p:pic>
      <p:sp>
        <p:nvSpPr>
          <p:cNvPr id="4" name="Rectangle 3">
            <a:extLst>
              <a:ext uri="{FF2B5EF4-FFF2-40B4-BE49-F238E27FC236}">
                <a16:creationId xmlns:a16="http://schemas.microsoft.com/office/drawing/2014/main" id="{6AD7AA65-457E-47F1-8B94-F01D86A96A30}"/>
              </a:ext>
            </a:extLst>
          </p:cNvPr>
          <p:cNvSpPr/>
          <p:nvPr userDrawn="1"/>
        </p:nvSpPr>
        <p:spPr>
          <a:xfrm>
            <a:off x="0" y="6786000"/>
            <a:ext cx="12192000" cy="72000"/>
          </a:xfrm>
          <a:prstGeom prst="rect">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Tree>
    <p:extLst>
      <p:ext uri="{BB962C8B-B14F-4D97-AF65-F5344CB8AC3E}">
        <p14:creationId xmlns:p14="http://schemas.microsoft.com/office/powerpoint/2010/main" val="39383816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Black Title Slide Re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89600" y="3168000"/>
            <a:ext cx="6345600" cy="3417600"/>
          </a:xfrm>
        </p:spPr>
        <p:txBody>
          <a:bodyPr/>
          <a:lstStyle>
            <a:lvl1pPr algn="l">
              <a:lnSpc>
                <a:spcPts val="8400"/>
              </a:lnSpc>
              <a:defRPr sz="8000">
                <a:solidFill>
                  <a:schemeClr val="bg1"/>
                </a:solidFill>
              </a:defRPr>
            </a:lvl1pPr>
          </a:lstStyle>
          <a:p>
            <a:r>
              <a:rPr lang="en-GB"/>
              <a:t>Click to edit Master title style</a:t>
            </a:r>
            <a:endParaRPr lang="en-GB" dirty="0"/>
          </a:p>
        </p:txBody>
      </p:sp>
      <p:pic>
        <p:nvPicPr>
          <p:cNvPr id="7" name="Picture 6" descr="Logo&#10;&#10;Description automatically generated with low confidence">
            <a:extLst>
              <a:ext uri="{FF2B5EF4-FFF2-40B4-BE49-F238E27FC236}">
                <a16:creationId xmlns:a16="http://schemas.microsoft.com/office/drawing/2014/main" id="{3B93F6C8-E3D1-45E7-AEF0-D773C0D92FB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62557" y="2230429"/>
            <a:ext cx="699723" cy="698199"/>
          </a:xfrm>
          <a:prstGeom prst="rect">
            <a:avLst/>
          </a:prstGeom>
        </p:spPr>
      </p:pic>
      <p:pic>
        <p:nvPicPr>
          <p:cNvPr id="9" name="Picture 8" descr="Logo&#10;&#10;Description automatically generated with low confidence">
            <a:extLst>
              <a:ext uri="{FF2B5EF4-FFF2-40B4-BE49-F238E27FC236}">
                <a16:creationId xmlns:a16="http://schemas.microsoft.com/office/drawing/2014/main" id="{201007D3-B127-4777-8574-49F634535B2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30563" y="1"/>
            <a:ext cx="699723" cy="698199"/>
          </a:xfrm>
          <a:prstGeom prst="rect">
            <a:avLst/>
          </a:prstGeom>
        </p:spPr>
      </p:pic>
      <p:pic>
        <p:nvPicPr>
          <p:cNvPr id="11" name="Picture 10" descr="Logo&#10;&#10;Description automatically generated with low confidence">
            <a:extLst>
              <a:ext uri="{FF2B5EF4-FFF2-40B4-BE49-F238E27FC236}">
                <a16:creationId xmlns:a16="http://schemas.microsoft.com/office/drawing/2014/main" id="{94A167B0-9B25-4F37-A7A2-C4A8FA6FEF4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92277" y="666298"/>
            <a:ext cx="699723" cy="698199"/>
          </a:xfrm>
          <a:prstGeom prst="rect">
            <a:avLst/>
          </a:prstGeom>
        </p:spPr>
      </p:pic>
      <p:pic>
        <p:nvPicPr>
          <p:cNvPr id="12" name="Picture 11" descr="Logo&#10;&#10;Description automatically generated with low confidence">
            <a:extLst>
              <a:ext uri="{FF2B5EF4-FFF2-40B4-BE49-F238E27FC236}">
                <a16:creationId xmlns:a16="http://schemas.microsoft.com/office/drawing/2014/main" id="{BE557B97-FC1D-44C7-86E1-03C659FB6F4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92555" y="1331991"/>
            <a:ext cx="699723" cy="698199"/>
          </a:xfrm>
          <a:prstGeom prst="rect">
            <a:avLst/>
          </a:prstGeom>
        </p:spPr>
      </p:pic>
      <p:pic>
        <p:nvPicPr>
          <p:cNvPr id="13" name="Picture 12" descr="Logo&#10;&#10;Description automatically generated with low confidence">
            <a:extLst>
              <a:ext uri="{FF2B5EF4-FFF2-40B4-BE49-F238E27FC236}">
                <a16:creationId xmlns:a16="http://schemas.microsoft.com/office/drawing/2014/main" id="{6E1F2DDB-309D-447C-83ED-BFA7CE0D504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24155" y="1532230"/>
            <a:ext cx="699723" cy="698199"/>
          </a:xfrm>
          <a:prstGeom prst="rect">
            <a:avLst/>
          </a:prstGeom>
        </p:spPr>
      </p:pic>
      <p:pic>
        <p:nvPicPr>
          <p:cNvPr id="14" name="Picture 13" descr="Logo&#10;&#10;Description automatically generated with low confidence">
            <a:extLst>
              <a:ext uri="{FF2B5EF4-FFF2-40B4-BE49-F238E27FC236}">
                <a16:creationId xmlns:a16="http://schemas.microsoft.com/office/drawing/2014/main" id="{00E9EC2A-0537-42ED-8B5E-677F2B8BB5B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78055" y="4976671"/>
            <a:ext cx="699723" cy="698199"/>
          </a:xfrm>
          <a:prstGeom prst="rect">
            <a:avLst/>
          </a:prstGeom>
        </p:spPr>
      </p:pic>
      <p:pic>
        <p:nvPicPr>
          <p:cNvPr id="15" name="Picture 14" descr="Logo&#10;&#10;Description automatically generated with low confidence">
            <a:extLst>
              <a:ext uri="{FF2B5EF4-FFF2-40B4-BE49-F238E27FC236}">
                <a16:creationId xmlns:a16="http://schemas.microsoft.com/office/drawing/2014/main" id="{59FE0126-5B27-4383-9F78-FD3BC9CA641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21432" y="5659429"/>
            <a:ext cx="699723" cy="698199"/>
          </a:xfrm>
          <a:prstGeom prst="rect">
            <a:avLst/>
          </a:prstGeom>
        </p:spPr>
      </p:pic>
      <p:pic>
        <p:nvPicPr>
          <p:cNvPr id="16" name="Picture 15" descr="Logo&#10;&#10;Description automatically generated with low confidence">
            <a:extLst>
              <a:ext uri="{FF2B5EF4-FFF2-40B4-BE49-F238E27FC236}">
                <a16:creationId xmlns:a16="http://schemas.microsoft.com/office/drawing/2014/main" id="{39ABFCCC-F509-4557-B1EF-CD8174D6B6F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92277" y="4620891"/>
            <a:ext cx="699723" cy="698199"/>
          </a:xfrm>
          <a:prstGeom prst="rect">
            <a:avLst/>
          </a:prstGeom>
        </p:spPr>
      </p:pic>
      <p:pic>
        <p:nvPicPr>
          <p:cNvPr id="17" name="Picture 16" descr="Logo&#10;&#10;Description automatically generated with low confidence">
            <a:extLst>
              <a:ext uri="{FF2B5EF4-FFF2-40B4-BE49-F238E27FC236}">
                <a16:creationId xmlns:a16="http://schemas.microsoft.com/office/drawing/2014/main" id="{D860764F-6F61-47A5-8F80-0C254360B77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24155" y="3853737"/>
            <a:ext cx="699723" cy="698199"/>
          </a:xfrm>
          <a:prstGeom prst="rect">
            <a:avLst/>
          </a:prstGeom>
        </p:spPr>
      </p:pic>
      <p:pic>
        <p:nvPicPr>
          <p:cNvPr id="18" name="Picture 17" descr="Logo&#10;&#10;Description automatically generated with low confidence">
            <a:extLst>
              <a:ext uri="{FF2B5EF4-FFF2-40B4-BE49-F238E27FC236}">
                <a16:creationId xmlns:a16="http://schemas.microsoft.com/office/drawing/2014/main" id="{E1B12AC0-D4A9-44D5-8F64-F8D37E4F341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62557" y="3155538"/>
            <a:ext cx="699723" cy="698199"/>
          </a:xfrm>
          <a:prstGeom prst="rect">
            <a:avLst/>
          </a:prstGeom>
        </p:spPr>
      </p:pic>
      <p:pic>
        <p:nvPicPr>
          <p:cNvPr id="19" name="Picture 18" descr="Logo&#10;&#10;Description automatically generated with low confidence">
            <a:extLst>
              <a:ext uri="{FF2B5EF4-FFF2-40B4-BE49-F238E27FC236}">
                <a16:creationId xmlns:a16="http://schemas.microsoft.com/office/drawing/2014/main" id="{4BD92C0D-3301-4B5F-8968-4D9BFFD83EF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8600" y="3159800"/>
            <a:ext cx="699723" cy="698199"/>
          </a:xfrm>
          <a:prstGeom prst="rect">
            <a:avLst/>
          </a:prstGeom>
        </p:spPr>
      </p:pic>
      <p:pic>
        <p:nvPicPr>
          <p:cNvPr id="20" name="Picture 19" descr="Logo&#10;&#10;Description automatically generated with low confidence">
            <a:extLst>
              <a:ext uri="{FF2B5EF4-FFF2-40B4-BE49-F238E27FC236}">
                <a16:creationId xmlns:a16="http://schemas.microsoft.com/office/drawing/2014/main" id="{E825DBDC-29B8-46DD-B6D8-1C25C497F82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92555" y="2695883"/>
            <a:ext cx="699723" cy="698199"/>
          </a:xfrm>
          <a:prstGeom prst="rect">
            <a:avLst/>
          </a:prstGeom>
        </p:spPr>
      </p:pic>
      <p:pic>
        <p:nvPicPr>
          <p:cNvPr id="21" name="Picture 20" descr="Logo&#10;&#10;Description automatically generated with low confidence">
            <a:extLst>
              <a:ext uri="{FF2B5EF4-FFF2-40B4-BE49-F238E27FC236}">
                <a16:creationId xmlns:a16="http://schemas.microsoft.com/office/drawing/2014/main" id="{5A69438D-B0D9-4744-B589-39613E3545B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24155" y="2695883"/>
            <a:ext cx="699723" cy="698199"/>
          </a:xfrm>
          <a:prstGeom prst="rect">
            <a:avLst/>
          </a:prstGeom>
        </p:spPr>
      </p:pic>
      <p:pic>
        <p:nvPicPr>
          <p:cNvPr id="23" name="Picture 22" descr="Logo&#10;&#10;Description automatically generated with low confidence">
            <a:extLst>
              <a:ext uri="{FF2B5EF4-FFF2-40B4-BE49-F238E27FC236}">
                <a16:creationId xmlns:a16="http://schemas.microsoft.com/office/drawing/2014/main" id="{53A5B061-13EF-471D-9E90-22BFA51A1DB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8600" y="2230429"/>
            <a:ext cx="699723" cy="698199"/>
          </a:xfrm>
          <a:prstGeom prst="rect">
            <a:avLst/>
          </a:prstGeom>
        </p:spPr>
      </p:pic>
      <p:sp>
        <p:nvSpPr>
          <p:cNvPr id="4" name="Rectangle 3">
            <a:extLst>
              <a:ext uri="{FF2B5EF4-FFF2-40B4-BE49-F238E27FC236}">
                <a16:creationId xmlns:a16="http://schemas.microsoft.com/office/drawing/2014/main" id="{6AD7AA65-457E-47F1-8B94-F01D86A96A30}"/>
              </a:ext>
            </a:extLst>
          </p:cNvPr>
          <p:cNvSpPr/>
          <p:nvPr userDrawn="1"/>
        </p:nvSpPr>
        <p:spPr>
          <a:xfrm>
            <a:off x="0" y="6786000"/>
            <a:ext cx="12192000" cy="72000"/>
          </a:xfrm>
          <a:prstGeom prst="rect">
            <a:avLst/>
          </a:prstGeom>
          <a:solidFill>
            <a:schemeClr val="accent3"/>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Tree>
    <p:extLst>
      <p:ext uri="{BB962C8B-B14F-4D97-AF65-F5344CB8AC3E}">
        <p14:creationId xmlns:p14="http://schemas.microsoft.com/office/powerpoint/2010/main" val="22537839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Black Title Slide Blu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89600" y="3168000"/>
            <a:ext cx="6345600" cy="3417600"/>
          </a:xfrm>
        </p:spPr>
        <p:txBody>
          <a:bodyPr/>
          <a:lstStyle>
            <a:lvl1pPr algn="l">
              <a:lnSpc>
                <a:spcPts val="8400"/>
              </a:lnSpc>
              <a:defRPr sz="8000">
                <a:solidFill>
                  <a:schemeClr val="bg1"/>
                </a:solidFill>
              </a:defRPr>
            </a:lvl1pPr>
          </a:lstStyle>
          <a:p>
            <a:r>
              <a:rPr lang="en-GB"/>
              <a:t>Click to edit Master title style</a:t>
            </a:r>
            <a:endParaRPr lang="en-GB" dirty="0"/>
          </a:p>
        </p:txBody>
      </p:sp>
      <p:pic>
        <p:nvPicPr>
          <p:cNvPr id="7" name="Picture 6" descr="Logo&#10;&#10;Description automatically generated with low confidence">
            <a:extLst>
              <a:ext uri="{FF2B5EF4-FFF2-40B4-BE49-F238E27FC236}">
                <a16:creationId xmlns:a16="http://schemas.microsoft.com/office/drawing/2014/main" id="{3B93F6C8-E3D1-45E7-AEF0-D773C0D92FB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62557" y="2230429"/>
            <a:ext cx="699723" cy="698199"/>
          </a:xfrm>
          <a:prstGeom prst="rect">
            <a:avLst/>
          </a:prstGeom>
        </p:spPr>
      </p:pic>
      <p:pic>
        <p:nvPicPr>
          <p:cNvPr id="9" name="Picture 8" descr="Logo&#10;&#10;Description automatically generated with low confidence">
            <a:extLst>
              <a:ext uri="{FF2B5EF4-FFF2-40B4-BE49-F238E27FC236}">
                <a16:creationId xmlns:a16="http://schemas.microsoft.com/office/drawing/2014/main" id="{201007D3-B127-4777-8574-49F634535B2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30563" y="1"/>
            <a:ext cx="699723" cy="698199"/>
          </a:xfrm>
          <a:prstGeom prst="rect">
            <a:avLst/>
          </a:prstGeom>
        </p:spPr>
      </p:pic>
      <p:pic>
        <p:nvPicPr>
          <p:cNvPr id="11" name="Picture 10" descr="Logo&#10;&#10;Description automatically generated with low confidence">
            <a:extLst>
              <a:ext uri="{FF2B5EF4-FFF2-40B4-BE49-F238E27FC236}">
                <a16:creationId xmlns:a16="http://schemas.microsoft.com/office/drawing/2014/main" id="{94A167B0-9B25-4F37-A7A2-C4A8FA6FEF4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92277" y="666298"/>
            <a:ext cx="699723" cy="698199"/>
          </a:xfrm>
          <a:prstGeom prst="rect">
            <a:avLst/>
          </a:prstGeom>
        </p:spPr>
      </p:pic>
      <p:pic>
        <p:nvPicPr>
          <p:cNvPr id="12" name="Picture 11" descr="Logo&#10;&#10;Description automatically generated with low confidence">
            <a:extLst>
              <a:ext uri="{FF2B5EF4-FFF2-40B4-BE49-F238E27FC236}">
                <a16:creationId xmlns:a16="http://schemas.microsoft.com/office/drawing/2014/main" id="{BE557B97-FC1D-44C7-86E1-03C659FB6F4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92555" y="1331991"/>
            <a:ext cx="699723" cy="698199"/>
          </a:xfrm>
          <a:prstGeom prst="rect">
            <a:avLst/>
          </a:prstGeom>
        </p:spPr>
      </p:pic>
      <p:pic>
        <p:nvPicPr>
          <p:cNvPr id="13" name="Picture 12" descr="Logo&#10;&#10;Description automatically generated with low confidence">
            <a:extLst>
              <a:ext uri="{FF2B5EF4-FFF2-40B4-BE49-F238E27FC236}">
                <a16:creationId xmlns:a16="http://schemas.microsoft.com/office/drawing/2014/main" id="{6E1F2DDB-309D-447C-83ED-BFA7CE0D504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24155" y="1532230"/>
            <a:ext cx="699723" cy="698199"/>
          </a:xfrm>
          <a:prstGeom prst="rect">
            <a:avLst/>
          </a:prstGeom>
        </p:spPr>
      </p:pic>
      <p:pic>
        <p:nvPicPr>
          <p:cNvPr id="14" name="Picture 13" descr="Logo&#10;&#10;Description automatically generated with low confidence">
            <a:extLst>
              <a:ext uri="{FF2B5EF4-FFF2-40B4-BE49-F238E27FC236}">
                <a16:creationId xmlns:a16="http://schemas.microsoft.com/office/drawing/2014/main" id="{00E9EC2A-0537-42ED-8B5E-677F2B8BB5B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78055" y="4976671"/>
            <a:ext cx="699723" cy="698199"/>
          </a:xfrm>
          <a:prstGeom prst="rect">
            <a:avLst/>
          </a:prstGeom>
        </p:spPr>
      </p:pic>
      <p:pic>
        <p:nvPicPr>
          <p:cNvPr id="15" name="Picture 14" descr="Logo&#10;&#10;Description automatically generated with low confidence">
            <a:extLst>
              <a:ext uri="{FF2B5EF4-FFF2-40B4-BE49-F238E27FC236}">
                <a16:creationId xmlns:a16="http://schemas.microsoft.com/office/drawing/2014/main" id="{59FE0126-5B27-4383-9F78-FD3BC9CA641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21432" y="5659429"/>
            <a:ext cx="699723" cy="698199"/>
          </a:xfrm>
          <a:prstGeom prst="rect">
            <a:avLst/>
          </a:prstGeom>
        </p:spPr>
      </p:pic>
      <p:pic>
        <p:nvPicPr>
          <p:cNvPr id="16" name="Picture 15" descr="Logo&#10;&#10;Description automatically generated with low confidence">
            <a:extLst>
              <a:ext uri="{FF2B5EF4-FFF2-40B4-BE49-F238E27FC236}">
                <a16:creationId xmlns:a16="http://schemas.microsoft.com/office/drawing/2014/main" id="{39ABFCCC-F509-4557-B1EF-CD8174D6B6F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92277" y="4620891"/>
            <a:ext cx="699723" cy="698199"/>
          </a:xfrm>
          <a:prstGeom prst="rect">
            <a:avLst/>
          </a:prstGeom>
        </p:spPr>
      </p:pic>
      <p:pic>
        <p:nvPicPr>
          <p:cNvPr id="17" name="Picture 16" descr="Logo&#10;&#10;Description automatically generated with low confidence">
            <a:extLst>
              <a:ext uri="{FF2B5EF4-FFF2-40B4-BE49-F238E27FC236}">
                <a16:creationId xmlns:a16="http://schemas.microsoft.com/office/drawing/2014/main" id="{D860764F-6F61-47A5-8F80-0C254360B77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24155" y="3853737"/>
            <a:ext cx="699723" cy="698199"/>
          </a:xfrm>
          <a:prstGeom prst="rect">
            <a:avLst/>
          </a:prstGeom>
        </p:spPr>
      </p:pic>
      <p:pic>
        <p:nvPicPr>
          <p:cNvPr id="18" name="Picture 17" descr="Logo&#10;&#10;Description automatically generated with low confidence">
            <a:extLst>
              <a:ext uri="{FF2B5EF4-FFF2-40B4-BE49-F238E27FC236}">
                <a16:creationId xmlns:a16="http://schemas.microsoft.com/office/drawing/2014/main" id="{E1B12AC0-D4A9-44D5-8F64-F8D37E4F341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62557" y="3155538"/>
            <a:ext cx="699723" cy="698199"/>
          </a:xfrm>
          <a:prstGeom prst="rect">
            <a:avLst/>
          </a:prstGeom>
        </p:spPr>
      </p:pic>
      <p:pic>
        <p:nvPicPr>
          <p:cNvPr id="19" name="Picture 18" descr="Logo&#10;&#10;Description automatically generated with low confidence">
            <a:extLst>
              <a:ext uri="{FF2B5EF4-FFF2-40B4-BE49-F238E27FC236}">
                <a16:creationId xmlns:a16="http://schemas.microsoft.com/office/drawing/2014/main" id="{4BD92C0D-3301-4B5F-8968-4D9BFFD83EF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8600" y="3159800"/>
            <a:ext cx="699723" cy="698199"/>
          </a:xfrm>
          <a:prstGeom prst="rect">
            <a:avLst/>
          </a:prstGeom>
        </p:spPr>
      </p:pic>
      <p:pic>
        <p:nvPicPr>
          <p:cNvPr id="20" name="Picture 19" descr="Logo&#10;&#10;Description automatically generated with low confidence">
            <a:extLst>
              <a:ext uri="{FF2B5EF4-FFF2-40B4-BE49-F238E27FC236}">
                <a16:creationId xmlns:a16="http://schemas.microsoft.com/office/drawing/2014/main" id="{E825DBDC-29B8-46DD-B6D8-1C25C497F82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92555" y="2695883"/>
            <a:ext cx="699723" cy="698199"/>
          </a:xfrm>
          <a:prstGeom prst="rect">
            <a:avLst/>
          </a:prstGeom>
        </p:spPr>
      </p:pic>
      <p:pic>
        <p:nvPicPr>
          <p:cNvPr id="21" name="Picture 20" descr="Logo&#10;&#10;Description automatically generated with low confidence">
            <a:extLst>
              <a:ext uri="{FF2B5EF4-FFF2-40B4-BE49-F238E27FC236}">
                <a16:creationId xmlns:a16="http://schemas.microsoft.com/office/drawing/2014/main" id="{5A69438D-B0D9-4744-B589-39613E3545B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24155" y="2695883"/>
            <a:ext cx="699723" cy="698199"/>
          </a:xfrm>
          <a:prstGeom prst="rect">
            <a:avLst/>
          </a:prstGeom>
        </p:spPr>
      </p:pic>
      <p:pic>
        <p:nvPicPr>
          <p:cNvPr id="23" name="Picture 22" descr="Logo&#10;&#10;Description automatically generated with low confidence">
            <a:extLst>
              <a:ext uri="{FF2B5EF4-FFF2-40B4-BE49-F238E27FC236}">
                <a16:creationId xmlns:a16="http://schemas.microsoft.com/office/drawing/2014/main" id="{53A5B061-13EF-471D-9E90-22BFA51A1DB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8600" y="2230429"/>
            <a:ext cx="699723" cy="698199"/>
          </a:xfrm>
          <a:prstGeom prst="rect">
            <a:avLst/>
          </a:prstGeom>
        </p:spPr>
      </p:pic>
      <p:sp>
        <p:nvSpPr>
          <p:cNvPr id="4" name="Rectangle 3">
            <a:extLst>
              <a:ext uri="{FF2B5EF4-FFF2-40B4-BE49-F238E27FC236}">
                <a16:creationId xmlns:a16="http://schemas.microsoft.com/office/drawing/2014/main" id="{6AD7AA65-457E-47F1-8B94-F01D86A96A30}"/>
              </a:ext>
            </a:extLst>
          </p:cNvPr>
          <p:cNvSpPr/>
          <p:nvPr userDrawn="1"/>
        </p:nvSpPr>
        <p:spPr>
          <a:xfrm>
            <a:off x="0" y="6786000"/>
            <a:ext cx="12192000" cy="72000"/>
          </a:xfrm>
          <a:prstGeom prst="rect">
            <a:avLst/>
          </a:prstGeom>
          <a:solidFill>
            <a:schemeClr val="accent4"/>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Tree>
    <p:extLst>
      <p:ext uri="{BB962C8B-B14F-4D97-AF65-F5344CB8AC3E}">
        <p14:creationId xmlns:p14="http://schemas.microsoft.com/office/powerpoint/2010/main" val="227987622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Black Title Slide Orang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89600" y="3168000"/>
            <a:ext cx="6345600" cy="3417600"/>
          </a:xfrm>
        </p:spPr>
        <p:txBody>
          <a:bodyPr/>
          <a:lstStyle>
            <a:lvl1pPr algn="l">
              <a:lnSpc>
                <a:spcPts val="8400"/>
              </a:lnSpc>
              <a:defRPr sz="8000">
                <a:solidFill>
                  <a:schemeClr val="bg1"/>
                </a:solidFill>
              </a:defRPr>
            </a:lvl1pPr>
          </a:lstStyle>
          <a:p>
            <a:r>
              <a:rPr lang="en-GB"/>
              <a:t>Click to edit Master title style</a:t>
            </a:r>
            <a:endParaRPr lang="en-GB" dirty="0"/>
          </a:p>
        </p:txBody>
      </p:sp>
      <p:pic>
        <p:nvPicPr>
          <p:cNvPr id="7" name="Picture 6" descr="Logo&#10;&#10;Description automatically generated with low confidence">
            <a:extLst>
              <a:ext uri="{FF2B5EF4-FFF2-40B4-BE49-F238E27FC236}">
                <a16:creationId xmlns:a16="http://schemas.microsoft.com/office/drawing/2014/main" id="{3B93F6C8-E3D1-45E7-AEF0-D773C0D92FB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62557" y="2230429"/>
            <a:ext cx="699723" cy="698199"/>
          </a:xfrm>
          <a:prstGeom prst="rect">
            <a:avLst/>
          </a:prstGeom>
        </p:spPr>
      </p:pic>
      <p:pic>
        <p:nvPicPr>
          <p:cNvPr id="9" name="Picture 8" descr="Logo&#10;&#10;Description automatically generated with low confidence">
            <a:extLst>
              <a:ext uri="{FF2B5EF4-FFF2-40B4-BE49-F238E27FC236}">
                <a16:creationId xmlns:a16="http://schemas.microsoft.com/office/drawing/2014/main" id="{201007D3-B127-4777-8574-49F634535B2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30563" y="1"/>
            <a:ext cx="699723" cy="698199"/>
          </a:xfrm>
          <a:prstGeom prst="rect">
            <a:avLst/>
          </a:prstGeom>
        </p:spPr>
      </p:pic>
      <p:pic>
        <p:nvPicPr>
          <p:cNvPr id="11" name="Picture 10" descr="Logo&#10;&#10;Description automatically generated with low confidence">
            <a:extLst>
              <a:ext uri="{FF2B5EF4-FFF2-40B4-BE49-F238E27FC236}">
                <a16:creationId xmlns:a16="http://schemas.microsoft.com/office/drawing/2014/main" id="{94A167B0-9B25-4F37-A7A2-C4A8FA6FEF4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92277" y="666298"/>
            <a:ext cx="699723" cy="698199"/>
          </a:xfrm>
          <a:prstGeom prst="rect">
            <a:avLst/>
          </a:prstGeom>
        </p:spPr>
      </p:pic>
      <p:pic>
        <p:nvPicPr>
          <p:cNvPr id="12" name="Picture 11" descr="Logo&#10;&#10;Description automatically generated with low confidence">
            <a:extLst>
              <a:ext uri="{FF2B5EF4-FFF2-40B4-BE49-F238E27FC236}">
                <a16:creationId xmlns:a16="http://schemas.microsoft.com/office/drawing/2014/main" id="{BE557B97-FC1D-44C7-86E1-03C659FB6F4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92555" y="1331991"/>
            <a:ext cx="699723" cy="698199"/>
          </a:xfrm>
          <a:prstGeom prst="rect">
            <a:avLst/>
          </a:prstGeom>
        </p:spPr>
      </p:pic>
      <p:pic>
        <p:nvPicPr>
          <p:cNvPr id="13" name="Picture 12" descr="Logo&#10;&#10;Description automatically generated with low confidence">
            <a:extLst>
              <a:ext uri="{FF2B5EF4-FFF2-40B4-BE49-F238E27FC236}">
                <a16:creationId xmlns:a16="http://schemas.microsoft.com/office/drawing/2014/main" id="{6E1F2DDB-309D-447C-83ED-BFA7CE0D504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24155" y="1532230"/>
            <a:ext cx="699723" cy="698199"/>
          </a:xfrm>
          <a:prstGeom prst="rect">
            <a:avLst/>
          </a:prstGeom>
        </p:spPr>
      </p:pic>
      <p:pic>
        <p:nvPicPr>
          <p:cNvPr id="14" name="Picture 13" descr="Logo&#10;&#10;Description automatically generated with low confidence">
            <a:extLst>
              <a:ext uri="{FF2B5EF4-FFF2-40B4-BE49-F238E27FC236}">
                <a16:creationId xmlns:a16="http://schemas.microsoft.com/office/drawing/2014/main" id="{00E9EC2A-0537-42ED-8B5E-677F2B8BB5B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78055" y="4976671"/>
            <a:ext cx="699723" cy="698199"/>
          </a:xfrm>
          <a:prstGeom prst="rect">
            <a:avLst/>
          </a:prstGeom>
        </p:spPr>
      </p:pic>
      <p:pic>
        <p:nvPicPr>
          <p:cNvPr id="15" name="Picture 14" descr="Logo&#10;&#10;Description automatically generated with low confidence">
            <a:extLst>
              <a:ext uri="{FF2B5EF4-FFF2-40B4-BE49-F238E27FC236}">
                <a16:creationId xmlns:a16="http://schemas.microsoft.com/office/drawing/2014/main" id="{59FE0126-5B27-4383-9F78-FD3BC9CA641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21432" y="5659429"/>
            <a:ext cx="699723" cy="698199"/>
          </a:xfrm>
          <a:prstGeom prst="rect">
            <a:avLst/>
          </a:prstGeom>
        </p:spPr>
      </p:pic>
      <p:pic>
        <p:nvPicPr>
          <p:cNvPr id="16" name="Picture 15" descr="Logo&#10;&#10;Description automatically generated with low confidence">
            <a:extLst>
              <a:ext uri="{FF2B5EF4-FFF2-40B4-BE49-F238E27FC236}">
                <a16:creationId xmlns:a16="http://schemas.microsoft.com/office/drawing/2014/main" id="{39ABFCCC-F509-4557-B1EF-CD8174D6B6F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92277" y="4620891"/>
            <a:ext cx="699723" cy="698199"/>
          </a:xfrm>
          <a:prstGeom prst="rect">
            <a:avLst/>
          </a:prstGeom>
        </p:spPr>
      </p:pic>
      <p:pic>
        <p:nvPicPr>
          <p:cNvPr id="17" name="Picture 16" descr="Logo&#10;&#10;Description automatically generated with low confidence">
            <a:extLst>
              <a:ext uri="{FF2B5EF4-FFF2-40B4-BE49-F238E27FC236}">
                <a16:creationId xmlns:a16="http://schemas.microsoft.com/office/drawing/2014/main" id="{D860764F-6F61-47A5-8F80-0C254360B77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24155" y="3853737"/>
            <a:ext cx="699723" cy="698199"/>
          </a:xfrm>
          <a:prstGeom prst="rect">
            <a:avLst/>
          </a:prstGeom>
        </p:spPr>
      </p:pic>
      <p:pic>
        <p:nvPicPr>
          <p:cNvPr id="18" name="Picture 17" descr="Logo&#10;&#10;Description automatically generated with low confidence">
            <a:extLst>
              <a:ext uri="{FF2B5EF4-FFF2-40B4-BE49-F238E27FC236}">
                <a16:creationId xmlns:a16="http://schemas.microsoft.com/office/drawing/2014/main" id="{E1B12AC0-D4A9-44D5-8F64-F8D37E4F341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62557" y="3155538"/>
            <a:ext cx="699723" cy="698199"/>
          </a:xfrm>
          <a:prstGeom prst="rect">
            <a:avLst/>
          </a:prstGeom>
        </p:spPr>
      </p:pic>
      <p:pic>
        <p:nvPicPr>
          <p:cNvPr id="19" name="Picture 18" descr="Logo&#10;&#10;Description automatically generated with low confidence">
            <a:extLst>
              <a:ext uri="{FF2B5EF4-FFF2-40B4-BE49-F238E27FC236}">
                <a16:creationId xmlns:a16="http://schemas.microsoft.com/office/drawing/2014/main" id="{4BD92C0D-3301-4B5F-8968-4D9BFFD83EF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8600" y="3159800"/>
            <a:ext cx="699723" cy="698199"/>
          </a:xfrm>
          <a:prstGeom prst="rect">
            <a:avLst/>
          </a:prstGeom>
        </p:spPr>
      </p:pic>
      <p:pic>
        <p:nvPicPr>
          <p:cNvPr id="20" name="Picture 19" descr="Logo&#10;&#10;Description automatically generated with low confidence">
            <a:extLst>
              <a:ext uri="{FF2B5EF4-FFF2-40B4-BE49-F238E27FC236}">
                <a16:creationId xmlns:a16="http://schemas.microsoft.com/office/drawing/2014/main" id="{E825DBDC-29B8-46DD-B6D8-1C25C497F82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92555" y="2695883"/>
            <a:ext cx="699723" cy="698199"/>
          </a:xfrm>
          <a:prstGeom prst="rect">
            <a:avLst/>
          </a:prstGeom>
        </p:spPr>
      </p:pic>
      <p:pic>
        <p:nvPicPr>
          <p:cNvPr id="21" name="Picture 20" descr="Logo&#10;&#10;Description automatically generated with low confidence">
            <a:extLst>
              <a:ext uri="{FF2B5EF4-FFF2-40B4-BE49-F238E27FC236}">
                <a16:creationId xmlns:a16="http://schemas.microsoft.com/office/drawing/2014/main" id="{5A69438D-B0D9-4744-B589-39613E3545B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24155" y="2695883"/>
            <a:ext cx="699723" cy="698199"/>
          </a:xfrm>
          <a:prstGeom prst="rect">
            <a:avLst/>
          </a:prstGeom>
        </p:spPr>
      </p:pic>
      <p:pic>
        <p:nvPicPr>
          <p:cNvPr id="23" name="Picture 22" descr="Logo&#10;&#10;Description automatically generated with low confidence">
            <a:extLst>
              <a:ext uri="{FF2B5EF4-FFF2-40B4-BE49-F238E27FC236}">
                <a16:creationId xmlns:a16="http://schemas.microsoft.com/office/drawing/2014/main" id="{53A5B061-13EF-471D-9E90-22BFA51A1DB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8600" y="2230429"/>
            <a:ext cx="699723" cy="698199"/>
          </a:xfrm>
          <a:prstGeom prst="rect">
            <a:avLst/>
          </a:prstGeom>
        </p:spPr>
      </p:pic>
      <p:sp>
        <p:nvSpPr>
          <p:cNvPr id="4" name="Rectangle 3">
            <a:extLst>
              <a:ext uri="{FF2B5EF4-FFF2-40B4-BE49-F238E27FC236}">
                <a16:creationId xmlns:a16="http://schemas.microsoft.com/office/drawing/2014/main" id="{6AD7AA65-457E-47F1-8B94-F01D86A96A30}"/>
              </a:ext>
            </a:extLst>
          </p:cNvPr>
          <p:cNvSpPr/>
          <p:nvPr userDrawn="1"/>
        </p:nvSpPr>
        <p:spPr>
          <a:xfrm>
            <a:off x="0" y="6786000"/>
            <a:ext cx="12192000" cy="72000"/>
          </a:xfrm>
          <a:prstGeom prst="rect">
            <a:avLst/>
          </a:prstGeom>
          <a:solidFill>
            <a:schemeClr val="accent5"/>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Tree>
    <p:extLst>
      <p:ext uri="{BB962C8B-B14F-4D97-AF65-F5344CB8AC3E}">
        <p14:creationId xmlns:p14="http://schemas.microsoft.com/office/powerpoint/2010/main" val="200346676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Black Title Slide Yellow">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89600" y="3168000"/>
            <a:ext cx="6345600" cy="3417600"/>
          </a:xfrm>
        </p:spPr>
        <p:txBody>
          <a:bodyPr/>
          <a:lstStyle>
            <a:lvl1pPr algn="l">
              <a:lnSpc>
                <a:spcPts val="8400"/>
              </a:lnSpc>
              <a:defRPr sz="8000">
                <a:solidFill>
                  <a:schemeClr val="bg1"/>
                </a:solidFill>
              </a:defRPr>
            </a:lvl1pPr>
          </a:lstStyle>
          <a:p>
            <a:r>
              <a:rPr lang="en-GB"/>
              <a:t>Click to edit Master title style</a:t>
            </a:r>
            <a:endParaRPr lang="en-GB" dirty="0"/>
          </a:p>
        </p:txBody>
      </p:sp>
      <p:pic>
        <p:nvPicPr>
          <p:cNvPr id="7" name="Picture 6" descr="Logo&#10;&#10;Description automatically generated with low confidence">
            <a:extLst>
              <a:ext uri="{FF2B5EF4-FFF2-40B4-BE49-F238E27FC236}">
                <a16:creationId xmlns:a16="http://schemas.microsoft.com/office/drawing/2014/main" id="{3B93F6C8-E3D1-45E7-AEF0-D773C0D92FB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62557" y="2230429"/>
            <a:ext cx="699723" cy="698199"/>
          </a:xfrm>
          <a:prstGeom prst="rect">
            <a:avLst/>
          </a:prstGeom>
        </p:spPr>
      </p:pic>
      <p:pic>
        <p:nvPicPr>
          <p:cNvPr id="9" name="Picture 8" descr="Logo&#10;&#10;Description automatically generated with low confidence">
            <a:extLst>
              <a:ext uri="{FF2B5EF4-FFF2-40B4-BE49-F238E27FC236}">
                <a16:creationId xmlns:a16="http://schemas.microsoft.com/office/drawing/2014/main" id="{201007D3-B127-4777-8574-49F634535B2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30563" y="1"/>
            <a:ext cx="699723" cy="698199"/>
          </a:xfrm>
          <a:prstGeom prst="rect">
            <a:avLst/>
          </a:prstGeom>
        </p:spPr>
      </p:pic>
      <p:pic>
        <p:nvPicPr>
          <p:cNvPr id="11" name="Picture 10" descr="Logo&#10;&#10;Description automatically generated with low confidence">
            <a:extLst>
              <a:ext uri="{FF2B5EF4-FFF2-40B4-BE49-F238E27FC236}">
                <a16:creationId xmlns:a16="http://schemas.microsoft.com/office/drawing/2014/main" id="{94A167B0-9B25-4F37-A7A2-C4A8FA6FEF4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92277" y="666298"/>
            <a:ext cx="699723" cy="698199"/>
          </a:xfrm>
          <a:prstGeom prst="rect">
            <a:avLst/>
          </a:prstGeom>
        </p:spPr>
      </p:pic>
      <p:pic>
        <p:nvPicPr>
          <p:cNvPr id="12" name="Picture 11" descr="Logo&#10;&#10;Description automatically generated with low confidence">
            <a:extLst>
              <a:ext uri="{FF2B5EF4-FFF2-40B4-BE49-F238E27FC236}">
                <a16:creationId xmlns:a16="http://schemas.microsoft.com/office/drawing/2014/main" id="{BE557B97-FC1D-44C7-86E1-03C659FB6F4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92555" y="1331991"/>
            <a:ext cx="699723" cy="698199"/>
          </a:xfrm>
          <a:prstGeom prst="rect">
            <a:avLst/>
          </a:prstGeom>
        </p:spPr>
      </p:pic>
      <p:pic>
        <p:nvPicPr>
          <p:cNvPr id="13" name="Picture 12" descr="Logo&#10;&#10;Description automatically generated with low confidence">
            <a:extLst>
              <a:ext uri="{FF2B5EF4-FFF2-40B4-BE49-F238E27FC236}">
                <a16:creationId xmlns:a16="http://schemas.microsoft.com/office/drawing/2014/main" id="{6E1F2DDB-309D-447C-83ED-BFA7CE0D504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24155" y="1532230"/>
            <a:ext cx="699723" cy="698199"/>
          </a:xfrm>
          <a:prstGeom prst="rect">
            <a:avLst/>
          </a:prstGeom>
        </p:spPr>
      </p:pic>
      <p:pic>
        <p:nvPicPr>
          <p:cNvPr id="14" name="Picture 13" descr="Logo&#10;&#10;Description automatically generated with low confidence">
            <a:extLst>
              <a:ext uri="{FF2B5EF4-FFF2-40B4-BE49-F238E27FC236}">
                <a16:creationId xmlns:a16="http://schemas.microsoft.com/office/drawing/2014/main" id="{00E9EC2A-0537-42ED-8B5E-677F2B8BB5B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78055" y="4976671"/>
            <a:ext cx="699723" cy="698199"/>
          </a:xfrm>
          <a:prstGeom prst="rect">
            <a:avLst/>
          </a:prstGeom>
        </p:spPr>
      </p:pic>
      <p:pic>
        <p:nvPicPr>
          <p:cNvPr id="15" name="Picture 14" descr="Logo&#10;&#10;Description automatically generated with low confidence">
            <a:extLst>
              <a:ext uri="{FF2B5EF4-FFF2-40B4-BE49-F238E27FC236}">
                <a16:creationId xmlns:a16="http://schemas.microsoft.com/office/drawing/2014/main" id="{59FE0126-5B27-4383-9F78-FD3BC9CA641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21432" y="5659429"/>
            <a:ext cx="699723" cy="698199"/>
          </a:xfrm>
          <a:prstGeom prst="rect">
            <a:avLst/>
          </a:prstGeom>
        </p:spPr>
      </p:pic>
      <p:pic>
        <p:nvPicPr>
          <p:cNvPr id="16" name="Picture 15" descr="Logo&#10;&#10;Description automatically generated with low confidence">
            <a:extLst>
              <a:ext uri="{FF2B5EF4-FFF2-40B4-BE49-F238E27FC236}">
                <a16:creationId xmlns:a16="http://schemas.microsoft.com/office/drawing/2014/main" id="{39ABFCCC-F509-4557-B1EF-CD8174D6B6F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92277" y="4620891"/>
            <a:ext cx="699723" cy="698199"/>
          </a:xfrm>
          <a:prstGeom prst="rect">
            <a:avLst/>
          </a:prstGeom>
        </p:spPr>
      </p:pic>
      <p:pic>
        <p:nvPicPr>
          <p:cNvPr id="17" name="Picture 16" descr="Logo&#10;&#10;Description automatically generated with low confidence">
            <a:extLst>
              <a:ext uri="{FF2B5EF4-FFF2-40B4-BE49-F238E27FC236}">
                <a16:creationId xmlns:a16="http://schemas.microsoft.com/office/drawing/2014/main" id="{D860764F-6F61-47A5-8F80-0C254360B77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24155" y="3853737"/>
            <a:ext cx="699723" cy="698199"/>
          </a:xfrm>
          <a:prstGeom prst="rect">
            <a:avLst/>
          </a:prstGeom>
        </p:spPr>
      </p:pic>
      <p:pic>
        <p:nvPicPr>
          <p:cNvPr id="18" name="Picture 17" descr="Logo&#10;&#10;Description automatically generated with low confidence">
            <a:extLst>
              <a:ext uri="{FF2B5EF4-FFF2-40B4-BE49-F238E27FC236}">
                <a16:creationId xmlns:a16="http://schemas.microsoft.com/office/drawing/2014/main" id="{E1B12AC0-D4A9-44D5-8F64-F8D37E4F341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62557" y="3155538"/>
            <a:ext cx="699723" cy="698199"/>
          </a:xfrm>
          <a:prstGeom prst="rect">
            <a:avLst/>
          </a:prstGeom>
        </p:spPr>
      </p:pic>
      <p:pic>
        <p:nvPicPr>
          <p:cNvPr id="19" name="Picture 18" descr="Logo&#10;&#10;Description automatically generated with low confidence">
            <a:extLst>
              <a:ext uri="{FF2B5EF4-FFF2-40B4-BE49-F238E27FC236}">
                <a16:creationId xmlns:a16="http://schemas.microsoft.com/office/drawing/2014/main" id="{4BD92C0D-3301-4B5F-8968-4D9BFFD83EF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8600" y="3159800"/>
            <a:ext cx="699723" cy="698199"/>
          </a:xfrm>
          <a:prstGeom prst="rect">
            <a:avLst/>
          </a:prstGeom>
        </p:spPr>
      </p:pic>
      <p:pic>
        <p:nvPicPr>
          <p:cNvPr id="20" name="Picture 19" descr="Logo&#10;&#10;Description automatically generated with low confidence">
            <a:extLst>
              <a:ext uri="{FF2B5EF4-FFF2-40B4-BE49-F238E27FC236}">
                <a16:creationId xmlns:a16="http://schemas.microsoft.com/office/drawing/2014/main" id="{E825DBDC-29B8-46DD-B6D8-1C25C497F82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92555" y="2695883"/>
            <a:ext cx="699723" cy="698199"/>
          </a:xfrm>
          <a:prstGeom prst="rect">
            <a:avLst/>
          </a:prstGeom>
        </p:spPr>
      </p:pic>
      <p:pic>
        <p:nvPicPr>
          <p:cNvPr id="21" name="Picture 20" descr="Logo&#10;&#10;Description automatically generated with low confidence">
            <a:extLst>
              <a:ext uri="{FF2B5EF4-FFF2-40B4-BE49-F238E27FC236}">
                <a16:creationId xmlns:a16="http://schemas.microsoft.com/office/drawing/2014/main" id="{5A69438D-B0D9-4744-B589-39613E3545B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24155" y="2695883"/>
            <a:ext cx="699723" cy="698199"/>
          </a:xfrm>
          <a:prstGeom prst="rect">
            <a:avLst/>
          </a:prstGeom>
        </p:spPr>
      </p:pic>
      <p:pic>
        <p:nvPicPr>
          <p:cNvPr id="23" name="Picture 22" descr="Logo&#10;&#10;Description automatically generated with low confidence">
            <a:extLst>
              <a:ext uri="{FF2B5EF4-FFF2-40B4-BE49-F238E27FC236}">
                <a16:creationId xmlns:a16="http://schemas.microsoft.com/office/drawing/2014/main" id="{53A5B061-13EF-471D-9E90-22BFA51A1DB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8600" y="2230429"/>
            <a:ext cx="699723" cy="698199"/>
          </a:xfrm>
          <a:prstGeom prst="rect">
            <a:avLst/>
          </a:prstGeom>
        </p:spPr>
      </p:pic>
      <p:sp>
        <p:nvSpPr>
          <p:cNvPr id="4" name="Rectangle 3">
            <a:extLst>
              <a:ext uri="{FF2B5EF4-FFF2-40B4-BE49-F238E27FC236}">
                <a16:creationId xmlns:a16="http://schemas.microsoft.com/office/drawing/2014/main" id="{6AD7AA65-457E-47F1-8B94-F01D86A96A30}"/>
              </a:ext>
            </a:extLst>
          </p:cNvPr>
          <p:cNvSpPr/>
          <p:nvPr userDrawn="1"/>
        </p:nvSpPr>
        <p:spPr>
          <a:xfrm>
            <a:off x="0" y="6786000"/>
            <a:ext cx="12192000" cy="72000"/>
          </a:xfrm>
          <a:prstGeom prst="rect">
            <a:avLst/>
          </a:prstGeom>
          <a:solidFill>
            <a:schemeClr val="accent6"/>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Tree>
    <p:extLst>
      <p:ext uri="{BB962C8B-B14F-4D97-AF65-F5344CB8AC3E}">
        <p14:creationId xmlns:p14="http://schemas.microsoft.com/office/powerpoint/2010/main" val="135589403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Bullet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1652" y="1436112"/>
            <a:ext cx="5086349" cy="1815088"/>
          </a:xfrm>
        </p:spPr>
        <p:txBody>
          <a:bodyPr anchor="t" anchorCtr="0"/>
          <a:lstStyle>
            <a:lvl1pPr>
              <a:lnSpc>
                <a:spcPts val="6933"/>
              </a:lnSpc>
              <a:defRPr/>
            </a:lvl1pPr>
          </a:lstStyle>
          <a:p>
            <a:r>
              <a:rPr lang="en-US" dirty="0"/>
              <a:t>Click to edit style</a:t>
            </a:r>
            <a:endParaRPr lang="en-GB" dirty="0"/>
          </a:p>
        </p:txBody>
      </p:sp>
      <p:sp>
        <p:nvSpPr>
          <p:cNvPr id="3" name="Content Placeholder 2"/>
          <p:cNvSpPr>
            <a:spLocks noGrp="1"/>
          </p:cNvSpPr>
          <p:nvPr>
            <p:ph idx="1"/>
          </p:nvPr>
        </p:nvSpPr>
        <p:spPr>
          <a:xfrm>
            <a:off x="6191253" y="1474212"/>
            <a:ext cx="5492748" cy="4747621"/>
          </a:xfrm>
        </p:spPr>
        <p:txBody>
          <a:bodyPr/>
          <a:lstStyle>
            <a:lvl2pPr marL="194728" indent="-194728">
              <a:buFont typeface="Arial" panose="020B0604020202020204" pitchFamily="34" charset="0"/>
              <a:buChar char="•"/>
              <a:defRPr/>
            </a:lvl2pPr>
          </a:lstStyle>
          <a:p>
            <a:pPr lvl="0"/>
            <a:r>
              <a:rPr lang="en-GB"/>
              <a:t>Click to edit Master text styles</a:t>
            </a:r>
          </a:p>
          <a:p>
            <a:pPr lvl="1"/>
            <a:r>
              <a:rPr lang="en-GB"/>
              <a:t>Second level</a:t>
            </a:r>
          </a:p>
        </p:txBody>
      </p:sp>
      <p:sp>
        <p:nvSpPr>
          <p:cNvPr id="8" name="Text Placeholder 7">
            <a:extLst>
              <a:ext uri="{FF2B5EF4-FFF2-40B4-BE49-F238E27FC236}">
                <a16:creationId xmlns:a16="http://schemas.microsoft.com/office/drawing/2014/main" id="{E4130F07-E814-4F46-AA63-FF485C0AC633}"/>
              </a:ext>
            </a:extLst>
          </p:cNvPr>
          <p:cNvSpPr>
            <a:spLocks noGrp="1"/>
          </p:cNvSpPr>
          <p:nvPr>
            <p:ph type="body" sz="quarter" idx="10"/>
          </p:nvPr>
        </p:nvSpPr>
        <p:spPr>
          <a:xfrm>
            <a:off x="501651" y="3327400"/>
            <a:ext cx="4756149" cy="381000"/>
          </a:xfrm>
        </p:spPr>
        <p:txBody>
          <a:bodyPr/>
          <a:lstStyle>
            <a:lvl1pPr>
              <a:lnSpc>
                <a:spcPts val="3067"/>
              </a:lnSpc>
              <a:spcAft>
                <a:spcPts val="0"/>
              </a:spcAft>
              <a:defRPr sz="2267" b="0"/>
            </a:lvl1pPr>
            <a:lvl2pPr>
              <a:defRPr sz="2267"/>
            </a:lvl2pPr>
            <a:lvl3pPr>
              <a:defRPr sz="2267"/>
            </a:lvl3pPr>
            <a:lvl4pPr>
              <a:defRPr sz="2267"/>
            </a:lvl4pPr>
            <a:lvl5pPr>
              <a:defRPr sz="2267"/>
            </a:lvl5pPr>
          </a:lstStyle>
          <a:p>
            <a:pPr lvl="0"/>
            <a:r>
              <a:rPr lang="en-GB"/>
              <a:t>Click to edit Master text styles</a:t>
            </a:r>
          </a:p>
        </p:txBody>
      </p:sp>
    </p:spTree>
    <p:extLst>
      <p:ext uri="{BB962C8B-B14F-4D97-AF65-F5344CB8AC3E}">
        <p14:creationId xmlns:p14="http://schemas.microsoft.com/office/powerpoint/2010/main" val="217573634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Two Column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1651" y="1436113"/>
            <a:ext cx="11182348" cy="938788"/>
          </a:xfrm>
        </p:spPr>
        <p:txBody>
          <a:bodyPr anchor="t" anchorCtr="0"/>
          <a:lstStyle>
            <a:lvl1pPr>
              <a:lnSpc>
                <a:spcPts val="6933"/>
              </a:lnSpc>
              <a:defRPr/>
            </a:lvl1pPr>
          </a:lstStyle>
          <a:p>
            <a:r>
              <a:rPr lang="en-US" dirty="0"/>
              <a:t>Click to edit style</a:t>
            </a:r>
            <a:endParaRPr lang="en-GB" dirty="0"/>
          </a:p>
        </p:txBody>
      </p:sp>
      <p:sp>
        <p:nvSpPr>
          <p:cNvPr id="3" name="Content Placeholder 2"/>
          <p:cNvSpPr>
            <a:spLocks noGrp="1"/>
          </p:cNvSpPr>
          <p:nvPr>
            <p:ph idx="1"/>
          </p:nvPr>
        </p:nvSpPr>
        <p:spPr>
          <a:xfrm>
            <a:off x="501651" y="2744212"/>
            <a:ext cx="5492748" cy="3643888"/>
          </a:xfrm>
        </p:spPr>
        <p:txBody>
          <a:bodyPr/>
          <a:lstStyle>
            <a:lvl2pPr marL="194728" indent="-194728">
              <a:buFont typeface="Arial" panose="020B0604020202020204" pitchFamily="34" charset="0"/>
              <a:buChar char="•"/>
              <a:defRPr/>
            </a:lvl2pPr>
          </a:lstStyle>
          <a:p>
            <a:pPr lvl="0"/>
            <a:r>
              <a:rPr lang="en-GB"/>
              <a:t>Click to edit Master text styles</a:t>
            </a:r>
          </a:p>
          <a:p>
            <a:pPr lvl="1"/>
            <a:r>
              <a:rPr lang="en-GB"/>
              <a:t>Second level</a:t>
            </a:r>
          </a:p>
        </p:txBody>
      </p:sp>
      <p:sp>
        <p:nvSpPr>
          <p:cNvPr id="7" name="Content Placeholder 2">
            <a:extLst>
              <a:ext uri="{FF2B5EF4-FFF2-40B4-BE49-F238E27FC236}">
                <a16:creationId xmlns:a16="http://schemas.microsoft.com/office/drawing/2014/main" id="{E58B6DCE-6B36-42D9-AD5F-A4D6101661EA}"/>
              </a:ext>
            </a:extLst>
          </p:cNvPr>
          <p:cNvSpPr>
            <a:spLocks noGrp="1"/>
          </p:cNvSpPr>
          <p:nvPr>
            <p:ph idx="10"/>
          </p:nvPr>
        </p:nvSpPr>
        <p:spPr>
          <a:xfrm>
            <a:off x="6191251" y="2744212"/>
            <a:ext cx="5492748" cy="3643888"/>
          </a:xfrm>
        </p:spPr>
        <p:txBody>
          <a:bodyPr/>
          <a:lstStyle>
            <a:lvl2pPr marL="194728" indent="-194728">
              <a:buFont typeface="Arial" panose="020B0604020202020204" pitchFamily="34" charset="0"/>
              <a:buChar char="•"/>
              <a:defRPr/>
            </a:lvl2pPr>
          </a:lstStyle>
          <a:p>
            <a:pPr lvl="0"/>
            <a:r>
              <a:rPr lang="en-GB"/>
              <a:t>Click to edit Master text styles</a:t>
            </a:r>
          </a:p>
          <a:p>
            <a:pPr lvl="1"/>
            <a:r>
              <a:rPr lang="en-GB"/>
              <a:t>Second level</a:t>
            </a:r>
          </a:p>
        </p:txBody>
      </p:sp>
    </p:spTree>
    <p:extLst>
      <p:ext uri="{BB962C8B-B14F-4D97-AF65-F5344CB8AC3E}">
        <p14:creationId xmlns:p14="http://schemas.microsoft.com/office/powerpoint/2010/main" val="19007015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Four Column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1651" y="1436113"/>
            <a:ext cx="11182348" cy="938788"/>
          </a:xfrm>
        </p:spPr>
        <p:txBody>
          <a:bodyPr anchor="t" anchorCtr="0"/>
          <a:lstStyle>
            <a:lvl1pPr>
              <a:lnSpc>
                <a:spcPts val="6933"/>
              </a:lnSpc>
              <a:defRPr/>
            </a:lvl1pPr>
          </a:lstStyle>
          <a:p>
            <a:r>
              <a:rPr lang="en-US" dirty="0"/>
              <a:t>Click to edit style</a:t>
            </a:r>
            <a:endParaRPr lang="en-GB" dirty="0"/>
          </a:p>
        </p:txBody>
      </p:sp>
      <p:sp>
        <p:nvSpPr>
          <p:cNvPr id="3" name="Content Placeholder 2"/>
          <p:cNvSpPr>
            <a:spLocks noGrp="1"/>
          </p:cNvSpPr>
          <p:nvPr>
            <p:ph idx="1"/>
          </p:nvPr>
        </p:nvSpPr>
        <p:spPr>
          <a:xfrm>
            <a:off x="501652" y="2744212"/>
            <a:ext cx="2520949" cy="3643888"/>
          </a:xfrm>
        </p:spPr>
        <p:txBody>
          <a:bodyPr/>
          <a:lstStyle>
            <a:lvl2pPr marL="194728" indent="-194728">
              <a:buFont typeface="Arial" panose="020B0604020202020204" pitchFamily="34" charset="0"/>
              <a:buChar char="•"/>
              <a:defRPr/>
            </a:lvl2pPr>
          </a:lstStyle>
          <a:p>
            <a:pPr lvl="0"/>
            <a:r>
              <a:rPr lang="en-GB"/>
              <a:t>Click to edit Master text styles</a:t>
            </a:r>
          </a:p>
          <a:p>
            <a:pPr lvl="1"/>
            <a:r>
              <a:rPr lang="en-GB"/>
              <a:t>Second level</a:t>
            </a:r>
          </a:p>
        </p:txBody>
      </p:sp>
      <p:sp>
        <p:nvSpPr>
          <p:cNvPr id="8" name="Content Placeholder 2">
            <a:extLst>
              <a:ext uri="{FF2B5EF4-FFF2-40B4-BE49-F238E27FC236}">
                <a16:creationId xmlns:a16="http://schemas.microsoft.com/office/drawing/2014/main" id="{0138EE81-FF1F-4BC2-80F9-B5C8A03EECE9}"/>
              </a:ext>
            </a:extLst>
          </p:cNvPr>
          <p:cNvSpPr>
            <a:spLocks noGrp="1"/>
          </p:cNvSpPr>
          <p:nvPr>
            <p:ph idx="11"/>
          </p:nvPr>
        </p:nvSpPr>
        <p:spPr>
          <a:xfrm>
            <a:off x="3346451" y="2744212"/>
            <a:ext cx="2520949" cy="3643888"/>
          </a:xfrm>
        </p:spPr>
        <p:txBody>
          <a:bodyPr/>
          <a:lstStyle>
            <a:lvl2pPr marL="194728" indent="-194728">
              <a:buFont typeface="Arial" panose="020B0604020202020204" pitchFamily="34" charset="0"/>
              <a:buChar char="•"/>
              <a:defRPr/>
            </a:lvl2pPr>
          </a:lstStyle>
          <a:p>
            <a:pPr lvl="0"/>
            <a:r>
              <a:rPr lang="en-GB"/>
              <a:t>Click to edit Master text styles</a:t>
            </a:r>
          </a:p>
          <a:p>
            <a:pPr lvl="1"/>
            <a:r>
              <a:rPr lang="en-GB"/>
              <a:t>Second level</a:t>
            </a:r>
          </a:p>
        </p:txBody>
      </p:sp>
      <p:sp>
        <p:nvSpPr>
          <p:cNvPr id="9" name="Content Placeholder 2">
            <a:extLst>
              <a:ext uri="{FF2B5EF4-FFF2-40B4-BE49-F238E27FC236}">
                <a16:creationId xmlns:a16="http://schemas.microsoft.com/office/drawing/2014/main" id="{B7310302-AB62-4662-AB3C-BC038C56173F}"/>
              </a:ext>
            </a:extLst>
          </p:cNvPr>
          <p:cNvSpPr>
            <a:spLocks noGrp="1"/>
          </p:cNvSpPr>
          <p:nvPr>
            <p:ph idx="12"/>
          </p:nvPr>
        </p:nvSpPr>
        <p:spPr>
          <a:xfrm>
            <a:off x="6191250" y="2744212"/>
            <a:ext cx="2520949" cy="3643888"/>
          </a:xfrm>
        </p:spPr>
        <p:txBody>
          <a:bodyPr/>
          <a:lstStyle>
            <a:lvl2pPr marL="194728" indent="-194728">
              <a:buFont typeface="Arial" panose="020B0604020202020204" pitchFamily="34" charset="0"/>
              <a:buChar char="•"/>
              <a:defRPr/>
            </a:lvl2pPr>
          </a:lstStyle>
          <a:p>
            <a:pPr lvl="0"/>
            <a:r>
              <a:rPr lang="en-GB"/>
              <a:t>Click to edit Master text styles</a:t>
            </a:r>
          </a:p>
          <a:p>
            <a:pPr lvl="1"/>
            <a:r>
              <a:rPr lang="en-GB"/>
              <a:t>Second level</a:t>
            </a:r>
          </a:p>
        </p:txBody>
      </p:sp>
      <p:sp>
        <p:nvSpPr>
          <p:cNvPr id="10" name="Content Placeholder 2">
            <a:extLst>
              <a:ext uri="{FF2B5EF4-FFF2-40B4-BE49-F238E27FC236}">
                <a16:creationId xmlns:a16="http://schemas.microsoft.com/office/drawing/2014/main" id="{3BDED46E-B533-43DE-9328-D9D08B38DC86}"/>
              </a:ext>
            </a:extLst>
          </p:cNvPr>
          <p:cNvSpPr>
            <a:spLocks noGrp="1"/>
          </p:cNvSpPr>
          <p:nvPr>
            <p:ph idx="13"/>
          </p:nvPr>
        </p:nvSpPr>
        <p:spPr>
          <a:xfrm>
            <a:off x="9036048" y="2744212"/>
            <a:ext cx="2520949" cy="3643888"/>
          </a:xfrm>
        </p:spPr>
        <p:txBody>
          <a:bodyPr/>
          <a:lstStyle>
            <a:lvl2pPr marL="194728" indent="-194728">
              <a:buFont typeface="Arial" panose="020B0604020202020204" pitchFamily="34" charset="0"/>
              <a:buChar char="•"/>
              <a:defRPr/>
            </a:lvl2pPr>
          </a:lstStyle>
          <a:p>
            <a:pPr lvl="0"/>
            <a:r>
              <a:rPr lang="en-GB"/>
              <a:t>Click to edit Master text styles</a:t>
            </a:r>
          </a:p>
          <a:p>
            <a:pPr lvl="1"/>
            <a:r>
              <a:rPr lang="en-GB"/>
              <a:t>Second level</a:t>
            </a:r>
          </a:p>
        </p:txBody>
      </p:sp>
    </p:spTree>
    <p:extLst>
      <p:ext uri="{BB962C8B-B14F-4D97-AF65-F5344CB8AC3E}">
        <p14:creationId xmlns:p14="http://schemas.microsoft.com/office/powerpoint/2010/main" val="214278480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Bold Bullet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1652" y="1436112"/>
            <a:ext cx="5086349" cy="1815088"/>
          </a:xfrm>
        </p:spPr>
        <p:txBody>
          <a:bodyPr anchor="t" anchorCtr="0"/>
          <a:lstStyle>
            <a:lvl1pPr>
              <a:lnSpc>
                <a:spcPts val="6933"/>
              </a:lnSpc>
              <a:defRPr/>
            </a:lvl1pPr>
          </a:lstStyle>
          <a:p>
            <a:r>
              <a:rPr lang="en-US" dirty="0"/>
              <a:t>Click to edit style</a:t>
            </a:r>
            <a:endParaRPr lang="en-GB" dirty="0"/>
          </a:p>
        </p:txBody>
      </p:sp>
      <p:sp>
        <p:nvSpPr>
          <p:cNvPr id="3" name="Content Placeholder 2"/>
          <p:cNvSpPr>
            <a:spLocks noGrp="1"/>
          </p:cNvSpPr>
          <p:nvPr>
            <p:ph idx="1"/>
          </p:nvPr>
        </p:nvSpPr>
        <p:spPr>
          <a:xfrm>
            <a:off x="6191253" y="1458085"/>
            <a:ext cx="5492748" cy="4815715"/>
          </a:xfrm>
        </p:spPr>
        <p:txBody>
          <a:bodyPr/>
          <a:lstStyle>
            <a:lvl1pPr marL="279393" indent="-279393">
              <a:lnSpc>
                <a:spcPts val="2933"/>
              </a:lnSpc>
              <a:spcAft>
                <a:spcPts val="800"/>
              </a:spcAft>
              <a:buFont typeface="Arial" panose="020B0604020202020204" pitchFamily="34" charset="0"/>
              <a:buChar char="•"/>
              <a:defRPr sz="2267" b="0"/>
            </a:lvl1pPr>
            <a:lvl2pPr marL="194728" indent="-194728">
              <a:buFont typeface="Arial" panose="020B0604020202020204" pitchFamily="34" charset="0"/>
              <a:buChar char="•"/>
              <a:defRPr/>
            </a:lvl2pPr>
          </a:lstStyle>
          <a:p>
            <a:pPr lvl="0"/>
            <a:r>
              <a:rPr lang="en-GB"/>
              <a:t>Click to edit Master text styles</a:t>
            </a:r>
          </a:p>
        </p:txBody>
      </p:sp>
    </p:spTree>
    <p:extLst>
      <p:ext uri="{BB962C8B-B14F-4D97-AF65-F5344CB8AC3E}">
        <p14:creationId xmlns:p14="http://schemas.microsoft.com/office/powerpoint/2010/main" val="6102147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Bold Cross Bullet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1652" y="1436112"/>
            <a:ext cx="5086349" cy="1815088"/>
          </a:xfrm>
        </p:spPr>
        <p:txBody>
          <a:bodyPr anchor="t" anchorCtr="0"/>
          <a:lstStyle>
            <a:lvl1pPr>
              <a:lnSpc>
                <a:spcPts val="6933"/>
              </a:lnSpc>
              <a:defRPr/>
            </a:lvl1pPr>
          </a:lstStyle>
          <a:p>
            <a:r>
              <a:rPr lang="en-US" dirty="0"/>
              <a:t>Click to edit style</a:t>
            </a:r>
            <a:endParaRPr lang="en-GB" dirty="0"/>
          </a:p>
        </p:txBody>
      </p:sp>
      <p:sp>
        <p:nvSpPr>
          <p:cNvPr id="3" name="Content Placeholder 2"/>
          <p:cNvSpPr>
            <a:spLocks noGrp="1"/>
          </p:cNvSpPr>
          <p:nvPr>
            <p:ph idx="1"/>
          </p:nvPr>
        </p:nvSpPr>
        <p:spPr>
          <a:xfrm>
            <a:off x="6191253" y="1458085"/>
            <a:ext cx="5492748" cy="4815715"/>
          </a:xfrm>
        </p:spPr>
        <p:txBody>
          <a:bodyPr/>
          <a:lstStyle>
            <a:lvl1pPr marL="279393" indent="-279393">
              <a:lnSpc>
                <a:spcPts val="2933"/>
              </a:lnSpc>
              <a:spcAft>
                <a:spcPts val="800"/>
              </a:spcAft>
              <a:buFont typeface="Arial" panose="020B0604020202020204" pitchFamily="34" charset="0"/>
              <a:buChar char="+"/>
              <a:defRPr sz="2267" b="0"/>
            </a:lvl1pPr>
            <a:lvl2pPr marL="194728" indent="-194728">
              <a:buFont typeface="Arial" panose="020B0604020202020204" pitchFamily="34" charset="0"/>
              <a:buChar char="•"/>
              <a:defRPr/>
            </a:lvl2pPr>
          </a:lstStyle>
          <a:p>
            <a:pPr lvl="0"/>
            <a:r>
              <a:rPr lang="en-GB"/>
              <a:t>Click to edit Master text styles</a:t>
            </a:r>
          </a:p>
        </p:txBody>
      </p:sp>
    </p:spTree>
    <p:extLst>
      <p:ext uri="{BB962C8B-B14F-4D97-AF65-F5344CB8AC3E}">
        <p14:creationId xmlns:p14="http://schemas.microsoft.com/office/powerpoint/2010/main" val="338490367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Righthand Im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1651" y="1436112"/>
            <a:ext cx="5429247" cy="1815088"/>
          </a:xfrm>
        </p:spPr>
        <p:txBody>
          <a:bodyPr anchor="t" anchorCtr="0"/>
          <a:lstStyle>
            <a:lvl1pPr>
              <a:lnSpc>
                <a:spcPts val="6933"/>
              </a:lnSpc>
              <a:defRPr/>
            </a:lvl1pPr>
          </a:lstStyle>
          <a:p>
            <a:r>
              <a:rPr lang="en-US" dirty="0"/>
              <a:t>Click to edit style</a:t>
            </a:r>
            <a:endParaRPr lang="en-GB" dirty="0"/>
          </a:p>
        </p:txBody>
      </p:sp>
      <p:sp>
        <p:nvSpPr>
          <p:cNvPr id="3" name="Content Placeholder 2"/>
          <p:cNvSpPr>
            <a:spLocks noGrp="1"/>
          </p:cNvSpPr>
          <p:nvPr>
            <p:ph idx="1"/>
          </p:nvPr>
        </p:nvSpPr>
        <p:spPr>
          <a:xfrm>
            <a:off x="520703" y="3963412"/>
            <a:ext cx="5410197" cy="2373888"/>
          </a:xfrm>
        </p:spPr>
        <p:txBody>
          <a:bodyPr/>
          <a:lstStyle>
            <a:lvl2pPr marL="194728" indent="-194728">
              <a:buFont typeface="Arial" panose="020B0604020202020204" pitchFamily="34" charset="0"/>
              <a:buChar char="•"/>
              <a:defRPr/>
            </a:lvl2pPr>
          </a:lstStyle>
          <a:p>
            <a:pPr lvl="0"/>
            <a:r>
              <a:rPr lang="en-GB"/>
              <a:t>Click to edit Master text styles</a:t>
            </a:r>
          </a:p>
          <a:p>
            <a:pPr lvl="1"/>
            <a:r>
              <a:rPr lang="en-GB"/>
              <a:t>Second level</a:t>
            </a:r>
          </a:p>
        </p:txBody>
      </p:sp>
      <p:sp>
        <p:nvSpPr>
          <p:cNvPr id="8" name="Text Placeholder 7">
            <a:extLst>
              <a:ext uri="{FF2B5EF4-FFF2-40B4-BE49-F238E27FC236}">
                <a16:creationId xmlns:a16="http://schemas.microsoft.com/office/drawing/2014/main" id="{E4130F07-E814-4F46-AA63-FF485C0AC633}"/>
              </a:ext>
            </a:extLst>
          </p:cNvPr>
          <p:cNvSpPr>
            <a:spLocks noGrp="1"/>
          </p:cNvSpPr>
          <p:nvPr>
            <p:ph type="body" sz="quarter" idx="10"/>
          </p:nvPr>
        </p:nvSpPr>
        <p:spPr>
          <a:xfrm>
            <a:off x="501650" y="3327400"/>
            <a:ext cx="5429249" cy="381000"/>
          </a:xfrm>
        </p:spPr>
        <p:txBody>
          <a:bodyPr/>
          <a:lstStyle>
            <a:lvl1pPr>
              <a:lnSpc>
                <a:spcPts val="3067"/>
              </a:lnSpc>
              <a:spcAft>
                <a:spcPts val="0"/>
              </a:spcAft>
              <a:defRPr sz="2267" b="0"/>
            </a:lvl1pPr>
            <a:lvl2pPr>
              <a:defRPr sz="2267"/>
            </a:lvl2pPr>
            <a:lvl3pPr>
              <a:defRPr sz="2267"/>
            </a:lvl3pPr>
            <a:lvl4pPr>
              <a:defRPr sz="2267"/>
            </a:lvl4pPr>
            <a:lvl5pPr>
              <a:defRPr sz="2267"/>
            </a:lvl5pPr>
          </a:lstStyle>
          <a:p>
            <a:pPr lvl="0"/>
            <a:r>
              <a:rPr lang="en-GB"/>
              <a:t>Click to edit Master text styles</a:t>
            </a:r>
          </a:p>
        </p:txBody>
      </p:sp>
      <p:sp>
        <p:nvSpPr>
          <p:cNvPr id="7" name="Picture Placeholder 6">
            <a:extLst>
              <a:ext uri="{FF2B5EF4-FFF2-40B4-BE49-F238E27FC236}">
                <a16:creationId xmlns:a16="http://schemas.microsoft.com/office/drawing/2014/main" id="{F4D83105-1877-4415-A93C-90FAEE64EE95}"/>
              </a:ext>
            </a:extLst>
          </p:cNvPr>
          <p:cNvSpPr>
            <a:spLocks noGrp="1"/>
          </p:cNvSpPr>
          <p:nvPr>
            <p:ph type="pic" sz="quarter" idx="11" hasCustomPrompt="1"/>
          </p:nvPr>
        </p:nvSpPr>
        <p:spPr>
          <a:xfrm>
            <a:off x="6197600" y="1524001"/>
            <a:ext cx="5486400" cy="4813300"/>
          </a:xfrm>
          <a:solidFill>
            <a:srgbClr val="969696"/>
          </a:solidFill>
        </p:spPr>
        <p:txBody>
          <a:bodyPr tIns="1476000"/>
          <a:lstStyle>
            <a:lvl1pPr algn="ctr">
              <a:defRPr>
                <a:solidFill>
                  <a:schemeClr val="bg2"/>
                </a:solidFill>
              </a:defRPr>
            </a:lvl1pPr>
          </a:lstStyle>
          <a:p>
            <a:r>
              <a:rPr lang="en-GB" dirty="0"/>
              <a:t>Insert image here</a:t>
            </a:r>
          </a:p>
        </p:txBody>
      </p:sp>
    </p:spTree>
    <p:extLst>
      <p:ext uri="{BB962C8B-B14F-4D97-AF65-F5344CB8AC3E}">
        <p14:creationId xmlns:p14="http://schemas.microsoft.com/office/powerpoint/2010/main" val="282444515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and Lefthand Im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54754" y="1436112"/>
            <a:ext cx="5429247" cy="1815088"/>
          </a:xfrm>
        </p:spPr>
        <p:txBody>
          <a:bodyPr anchor="t" anchorCtr="0"/>
          <a:lstStyle>
            <a:lvl1pPr>
              <a:lnSpc>
                <a:spcPts val="6933"/>
              </a:lnSpc>
              <a:defRPr/>
            </a:lvl1pPr>
          </a:lstStyle>
          <a:p>
            <a:r>
              <a:rPr lang="en-US" dirty="0"/>
              <a:t>Click to edit style</a:t>
            </a:r>
            <a:endParaRPr lang="en-GB" dirty="0"/>
          </a:p>
        </p:txBody>
      </p:sp>
      <p:sp>
        <p:nvSpPr>
          <p:cNvPr id="3" name="Content Placeholder 2"/>
          <p:cNvSpPr>
            <a:spLocks noGrp="1"/>
          </p:cNvSpPr>
          <p:nvPr>
            <p:ph idx="1"/>
          </p:nvPr>
        </p:nvSpPr>
        <p:spPr>
          <a:xfrm>
            <a:off x="6273806" y="3963412"/>
            <a:ext cx="5410197" cy="2373888"/>
          </a:xfrm>
        </p:spPr>
        <p:txBody>
          <a:bodyPr/>
          <a:lstStyle>
            <a:lvl2pPr marL="194728" indent="-194728">
              <a:buFont typeface="Arial" panose="020B0604020202020204" pitchFamily="34" charset="0"/>
              <a:buChar char="•"/>
              <a:defRPr/>
            </a:lvl2pPr>
          </a:lstStyle>
          <a:p>
            <a:pPr lvl="0"/>
            <a:r>
              <a:rPr lang="en-GB"/>
              <a:t>Click to edit Master text styles</a:t>
            </a:r>
          </a:p>
          <a:p>
            <a:pPr lvl="1"/>
            <a:r>
              <a:rPr lang="en-GB"/>
              <a:t>Second level</a:t>
            </a:r>
          </a:p>
        </p:txBody>
      </p:sp>
      <p:sp>
        <p:nvSpPr>
          <p:cNvPr id="8" name="Text Placeholder 7">
            <a:extLst>
              <a:ext uri="{FF2B5EF4-FFF2-40B4-BE49-F238E27FC236}">
                <a16:creationId xmlns:a16="http://schemas.microsoft.com/office/drawing/2014/main" id="{E4130F07-E814-4F46-AA63-FF485C0AC633}"/>
              </a:ext>
            </a:extLst>
          </p:cNvPr>
          <p:cNvSpPr>
            <a:spLocks noGrp="1"/>
          </p:cNvSpPr>
          <p:nvPr>
            <p:ph type="body" sz="quarter" idx="10"/>
          </p:nvPr>
        </p:nvSpPr>
        <p:spPr>
          <a:xfrm>
            <a:off x="6254753" y="3327400"/>
            <a:ext cx="5429249" cy="381000"/>
          </a:xfrm>
        </p:spPr>
        <p:txBody>
          <a:bodyPr/>
          <a:lstStyle>
            <a:lvl1pPr>
              <a:lnSpc>
                <a:spcPts val="3067"/>
              </a:lnSpc>
              <a:spcAft>
                <a:spcPts val="0"/>
              </a:spcAft>
              <a:defRPr sz="2267" b="0"/>
            </a:lvl1pPr>
            <a:lvl2pPr>
              <a:defRPr sz="2267"/>
            </a:lvl2pPr>
            <a:lvl3pPr>
              <a:defRPr sz="2267"/>
            </a:lvl3pPr>
            <a:lvl4pPr>
              <a:defRPr sz="2267"/>
            </a:lvl4pPr>
            <a:lvl5pPr>
              <a:defRPr sz="2267"/>
            </a:lvl5pPr>
          </a:lstStyle>
          <a:p>
            <a:pPr lvl="0"/>
            <a:r>
              <a:rPr lang="en-GB"/>
              <a:t>Click to edit Master text styles</a:t>
            </a:r>
          </a:p>
        </p:txBody>
      </p:sp>
      <p:sp>
        <p:nvSpPr>
          <p:cNvPr id="7" name="Picture Placeholder 6">
            <a:extLst>
              <a:ext uri="{FF2B5EF4-FFF2-40B4-BE49-F238E27FC236}">
                <a16:creationId xmlns:a16="http://schemas.microsoft.com/office/drawing/2014/main" id="{F4D83105-1877-4415-A93C-90FAEE64EE95}"/>
              </a:ext>
            </a:extLst>
          </p:cNvPr>
          <p:cNvSpPr>
            <a:spLocks noGrp="1"/>
          </p:cNvSpPr>
          <p:nvPr>
            <p:ph type="pic" sz="quarter" idx="11" hasCustomPrompt="1"/>
          </p:nvPr>
        </p:nvSpPr>
        <p:spPr>
          <a:xfrm>
            <a:off x="507997" y="1524001"/>
            <a:ext cx="5486400" cy="4813300"/>
          </a:xfrm>
          <a:solidFill>
            <a:srgbClr val="969696"/>
          </a:solidFill>
        </p:spPr>
        <p:txBody>
          <a:bodyPr tIns="1476000"/>
          <a:lstStyle>
            <a:lvl1pPr algn="ctr">
              <a:defRPr>
                <a:solidFill>
                  <a:schemeClr val="bg2"/>
                </a:solidFill>
              </a:defRPr>
            </a:lvl1pPr>
          </a:lstStyle>
          <a:p>
            <a:r>
              <a:rPr lang="en-GB" dirty="0"/>
              <a:t>Insert image here</a:t>
            </a:r>
          </a:p>
        </p:txBody>
      </p:sp>
    </p:spTree>
    <p:extLst>
      <p:ext uri="{BB962C8B-B14F-4D97-AF65-F5344CB8AC3E}">
        <p14:creationId xmlns:p14="http://schemas.microsoft.com/office/powerpoint/2010/main" val="189685444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Two Righthand Image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1651" y="1436112"/>
            <a:ext cx="5429247" cy="1815088"/>
          </a:xfrm>
        </p:spPr>
        <p:txBody>
          <a:bodyPr anchor="t" anchorCtr="0"/>
          <a:lstStyle>
            <a:lvl1pPr>
              <a:lnSpc>
                <a:spcPts val="6933"/>
              </a:lnSpc>
              <a:defRPr/>
            </a:lvl1pPr>
          </a:lstStyle>
          <a:p>
            <a:r>
              <a:rPr lang="en-US" dirty="0"/>
              <a:t>Click to edit style</a:t>
            </a:r>
            <a:endParaRPr lang="en-GB" dirty="0"/>
          </a:p>
        </p:txBody>
      </p:sp>
      <p:sp>
        <p:nvSpPr>
          <p:cNvPr id="3" name="Content Placeholder 2"/>
          <p:cNvSpPr>
            <a:spLocks noGrp="1"/>
          </p:cNvSpPr>
          <p:nvPr>
            <p:ph idx="1"/>
          </p:nvPr>
        </p:nvSpPr>
        <p:spPr>
          <a:xfrm>
            <a:off x="520703" y="3963412"/>
            <a:ext cx="5410197" cy="2373888"/>
          </a:xfrm>
        </p:spPr>
        <p:txBody>
          <a:bodyPr/>
          <a:lstStyle>
            <a:lvl2pPr marL="194728" indent="-194728">
              <a:buFont typeface="Arial" panose="020B0604020202020204" pitchFamily="34" charset="0"/>
              <a:buChar char="•"/>
              <a:defRPr/>
            </a:lvl2pPr>
          </a:lstStyle>
          <a:p>
            <a:pPr lvl="0"/>
            <a:r>
              <a:rPr lang="en-GB"/>
              <a:t>Click to edit Master text styles</a:t>
            </a:r>
          </a:p>
          <a:p>
            <a:pPr lvl="1"/>
            <a:r>
              <a:rPr lang="en-GB"/>
              <a:t>Second level</a:t>
            </a:r>
          </a:p>
        </p:txBody>
      </p:sp>
      <p:sp>
        <p:nvSpPr>
          <p:cNvPr id="8" name="Text Placeholder 7">
            <a:extLst>
              <a:ext uri="{FF2B5EF4-FFF2-40B4-BE49-F238E27FC236}">
                <a16:creationId xmlns:a16="http://schemas.microsoft.com/office/drawing/2014/main" id="{E4130F07-E814-4F46-AA63-FF485C0AC633}"/>
              </a:ext>
            </a:extLst>
          </p:cNvPr>
          <p:cNvSpPr>
            <a:spLocks noGrp="1"/>
          </p:cNvSpPr>
          <p:nvPr>
            <p:ph type="body" sz="quarter" idx="10"/>
          </p:nvPr>
        </p:nvSpPr>
        <p:spPr>
          <a:xfrm>
            <a:off x="501650" y="3327400"/>
            <a:ext cx="5429249" cy="381000"/>
          </a:xfrm>
        </p:spPr>
        <p:txBody>
          <a:bodyPr/>
          <a:lstStyle>
            <a:lvl1pPr>
              <a:lnSpc>
                <a:spcPts val="3067"/>
              </a:lnSpc>
              <a:spcAft>
                <a:spcPts val="0"/>
              </a:spcAft>
              <a:defRPr sz="2267" b="0"/>
            </a:lvl1pPr>
            <a:lvl2pPr>
              <a:defRPr sz="2267"/>
            </a:lvl2pPr>
            <a:lvl3pPr>
              <a:defRPr sz="2267"/>
            </a:lvl3pPr>
            <a:lvl4pPr>
              <a:defRPr sz="2267"/>
            </a:lvl4pPr>
            <a:lvl5pPr>
              <a:defRPr sz="2267"/>
            </a:lvl5pPr>
          </a:lstStyle>
          <a:p>
            <a:pPr lvl="0"/>
            <a:r>
              <a:rPr lang="en-GB"/>
              <a:t>Click to edit Master text styles</a:t>
            </a:r>
          </a:p>
        </p:txBody>
      </p:sp>
      <p:sp>
        <p:nvSpPr>
          <p:cNvPr id="7" name="Picture Placeholder 6">
            <a:extLst>
              <a:ext uri="{FF2B5EF4-FFF2-40B4-BE49-F238E27FC236}">
                <a16:creationId xmlns:a16="http://schemas.microsoft.com/office/drawing/2014/main" id="{F4D83105-1877-4415-A93C-90FAEE64EE95}"/>
              </a:ext>
            </a:extLst>
          </p:cNvPr>
          <p:cNvSpPr>
            <a:spLocks noGrp="1"/>
          </p:cNvSpPr>
          <p:nvPr>
            <p:ph type="pic" sz="quarter" idx="11" hasCustomPrompt="1"/>
          </p:nvPr>
        </p:nvSpPr>
        <p:spPr>
          <a:xfrm>
            <a:off x="6197600" y="1524001"/>
            <a:ext cx="5486400" cy="2298700"/>
          </a:xfrm>
          <a:solidFill>
            <a:srgbClr val="969696"/>
          </a:solidFill>
        </p:spPr>
        <p:txBody>
          <a:bodyPr tIns="468000"/>
          <a:lstStyle>
            <a:lvl1pPr algn="ctr">
              <a:defRPr>
                <a:solidFill>
                  <a:schemeClr val="bg2"/>
                </a:solidFill>
              </a:defRPr>
            </a:lvl1pPr>
          </a:lstStyle>
          <a:p>
            <a:r>
              <a:rPr lang="en-GB" dirty="0"/>
              <a:t>Insert image here</a:t>
            </a:r>
          </a:p>
        </p:txBody>
      </p:sp>
      <p:sp>
        <p:nvSpPr>
          <p:cNvPr id="9" name="Picture Placeholder 6">
            <a:extLst>
              <a:ext uri="{FF2B5EF4-FFF2-40B4-BE49-F238E27FC236}">
                <a16:creationId xmlns:a16="http://schemas.microsoft.com/office/drawing/2014/main" id="{D2AB5DB5-64A5-4C24-AF6C-E42BD9E65366}"/>
              </a:ext>
            </a:extLst>
          </p:cNvPr>
          <p:cNvSpPr>
            <a:spLocks noGrp="1"/>
          </p:cNvSpPr>
          <p:nvPr>
            <p:ph type="pic" sz="quarter" idx="12" hasCustomPrompt="1"/>
          </p:nvPr>
        </p:nvSpPr>
        <p:spPr>
          <a:xfrm>
            <a:off x="6197600" y="4038601"/>
            <a:ext cx="5486400" cy="2298700"/>
          </a:xfrm>
          <a:solidFill>
            <a:srgbClr val="969696"/>
          </a:solidFill>
        </p:spPr>
        <p:txBody>
          <a:bodyPr tIns="468000"/>
          <a:lstStyle>
            <a:lvl1pPr algn="ctr">
              <a:defRPr>
                <a:solidFill>
                  <a:schemeClr val="bg2"/>
                </a:solidFill>
              </a:defRPr>
            </a:lvl1pPr>
          </a:lstStyle>
          <a:p>
            <a:r>
              <a:rPr lang="en-GB" dirty="0"/>
              <a:t>Insert image here</a:t>
            </a:r>
          </a:p>
        </p:txBody>
      </p:sp>
    </p:spTree>
    <p:extLst>
      <p:ext uri="{BB962C8B-B14F-4D97-AF65-F5344CB8AC3E}">
        <p14:creationId xmlns:p14="http://schemas.microsoft.com/office/powerpoint/2010/main" val="409967006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and Two Lefthand Image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54754" y="1436112"/>
            <a:ext cx="5429247" cy="1815088"/>
          </a:xfrm>
        </p:spPr>
        <p:txBody>
          <a:bodyPr anchor="t" anchorCtr="0"/>
          <a:lstStyle>
            <a:lvl1pPr>
              <a:lnSpc>
                <a:spcPts val="6933"/>
              </a:lnSpc>
              <a:defRPr/>
            </a:lvl1pPr>
          </a:lstStyle>
          <a:p>
            <a:r>
              <a:rPr lang="en-US" dirty="0"/>
              <a:t>Click to edit style</a:t>
            </a:r>
            <a:endParaRPr lang="en-GB" dirty="0"/>
          </a:p>
        </p:txBody>
      </p:sp>
      <p:sp>
        <p:nvSpPr>
          <p:cNvPr id="3" name="Content Placeholder 2"/>
          <p:cNvSpPr>
            <a:spLocks noGrp="1"/>
          </p:cNvSpPr>
          <p:nvPr>
            <p:ph idx="1"/>
          </p:nvPr>
        </p:nvSpPr>
        <p:spPr>
          <a:xfrm>
            <a:off x="6273806" y="3963412"/>
            <a:ext cx="5410197" cy="2373888"/>
          </a:xfrm>
        </p:spPr>
        <p:txBody>
          <a:bodyPr/>
          <a:lstStyle>
            <a:lvl2pPr marL="194728" indent="-194728">
              <a:buFont typeface="Arial" panose="020B0604020202020204" pitchFamily="34" charset="0"/>
              <a:buChar char="•"/>
              <a:defRPr/>
            </a:lvl2pPr>
          </a:lstStyle>
          <a:p>
            <a:pPr lvl="0"/>
            <a:r>
              <a:rPr lang="en-GB"/>
              <a:t>Click to edit Master text styles</a:t>
            </a:r>
          </a:p>
          <a:p>
            <a:pPr lvl="1"/>
            <a:r>
              <a:rPr lang="en-GB"/>
              <a:t>Second level</a:t>
            </a:r>
          </a:p>
        </p:txBody>
      </p:sp>
      <p:sp>
        <p:nvSpPr>
          <p:cNvPr id="8" name="Text Placeholder 7">
            <a:extLst>
              <a:ext uri="{FF2B5EF4-FFF2-40B4-BE49-F238E27FC236}">
                <a16:creationId xmlns:a16="http://schemas.microsoft.com/office/drawing/2014/main" id="{E4130F07-E814-4F46-AA63-FF485C0AC633}"/>
              </a:ext>
            </a:extLst>
          </p:cNvPr>
          <p:cNvSpPr>
            <a:spLocks noGrp="1"/>
          </p:cNvSpPr>
          <p:nvPr>
            <p:ph type="body" sz="quarter" idx="10"/>
          </p:nvPr>
        </p:nvSpPr>
        <p:spPr>
          <a:xfrm>
            <a:off x="6254753" y="3327400"/>
            <a:ext cx="5429249" cy="381000"/>
          </a:xfrm>
        </p:spPr>
        <p:txBody>
          <a:bodyPr/>
          <a:lstStyle>
            <a:lvl1pPr>
              <a:lnSpc>
                <a:spcPts val="3067"/>
              </a:lnSpc>
              <a:spcAft>
                <a:spcPts val="0"/>
              </a:spcAft>
              <a:defRPr sz="2267" b="0"/>
            </a:lvl1pPr>
            <a:lvl2pPr>
              <a:defRPr sz="2267"/>
            </a:lvl2pPr>
            <a:lvl3pPr>
              <a:defRPr sz="2267"/>
            </a:lvl3pPr>
            <a:lvl4pPr>
              <a:defRPr sz="2267"/>
            </a:lvl4pPr>
            <a:lvl5pPr>
              <a:defRPr sz="2267"/>
            </a:lvl5pPr>
          </a:lstStyle>
          <a:p>
            <a:pPr lvl="0"/>
            <a:r>
              <a:rPr lang="en-GB"/>
              <a:t>Click to edit Master text styles</a:t>
            </a:r>
          </a:p>
        </p:txBody>
      </p:sp>
      <p:sp>
        <p:nvSpPr>
          <p:cNvPr id="7" name="Picture Placeholder 6">
            <a:extLst>
              <a:ext uri="{FF2B5EF4-FFF2-40B4-BE49-F238E27FC236}">
                <a16:creationId xmlns:a16="http://schemas.microsoft.com/office/drawing/2014/main" id="{F4D83105-1877-4415-A93C-90FAEE64EE95}"/>
              </a:ext>
            </a:extLst>
          </p:cNvPr>
          <p:cNvSpPr>
            <a:spLocks noGrp="1"/>
          </p:cNvSpPr>
          <p:nvPr>
            <p:ph type="pic" sz="quarter" idx="11" hasCustomPrompt="1"/>
          </p:nvPr>
        </p:nvSpPr>
        <p:spPr>
          <a:xfrm>
            <a:off x="507997" y="1524000"/>
            <a:ext cx="5486400" cy="2299200"/>
          </a:xfrm>
          <a:solidFill>
            <a:srgbClr val="969696"/>
          </a:solidFill>
        </p:spPr>
        <p:txBody>
          <a:bodyPr tIns="468000"/>
          <a:lstStyle>
            <a:lvl1pPr algn="ctr">
              <a:defRPr>
                <a:solidFill>
                  <a:schemeClr val="bg2"/>
                </a:solidFill>
              </a:defRPr>
            </a:lvl1pPr>
          </a:lstStyle>
          <a:p>
            <a:r>
              <a:rPr lang="en-GB" dirty="0"/>
              <a:t>Insert image here</a:t>
            </a:r>
          </a:p>
        </p:txBody>
      </p:sp>
      <p:sp>
        <p:nvSpPr>
          <p:cNvPr id="6" name="Picture Placeholder 6">
            <a:extLst>
              <a:ext uri="{FF2B5EF4-FFF2-40B4-BE49-F238E27FC236}">
                <a16:creationId xmlns:a16="http://schemas.microsoft.com/office/drawing/2014/main" id="{99F6E26F-81EE-4C88-9A8C-BD81D542E5A4}"/>
              </a:ext>
            </a:extLst>
          </p:cNvPr>
          <p:cNvSpPr>
            <a:spLocks noGrp="1"/>
          </p:cNvSpPr>
          <p:nvPr>
            <p:ph type="pic" sz="quarter" idx="12" hasCustomPrompt="1"/>
          </p:nvPr>
        </p:nvSpPr>
        <p:spPr>
          <a:xfrm>
            <a:off x="507997" y="4038100"/>
            <a:ext cx="5486400" cy="2299200"/>
          </a:xfrm>
          <a:solidFill>
            <a:srgbClr val="969696"/>
          </a:solidFill>
        </p:spPr>
        <p:txBody>
          <a:bodyPr tIns="468000"/>
          <a:lstStyle>
            <a:lvl1pPr algn="ctr">
              <a:defRPr>
                <a:solidFill>
                  <a:schemeClr val="bg2"/>
                </a:solidFill>
              </a:defRPr>
            </a:lvl1pPr>
          </a:lstStyle>
          <a:p>
            <a:r>
              <a:rPr lang="en-GB" dirty="0"/>
              <a:t>Insert image here</a:t>
            </a:r>
          </a:p>
        </p:txBody>
      </p:sp>
    </p:spTree>
    <p:extLst>
      <p:ext uri="{BB962C8B-B14F-4D97-AF65-F5344CB8AC3E}">
        <p14:creationId xmlns:p14="http://schemas.microsoft.com/office/powerpoint/2010/main" val="33181435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and Three Righthand Image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1651" y="1436112"/>
            <a:ext cx="5429247" cy="1815088"/>
          </a:xfrm>
        </p:spPr>
        <p:txBody>
          <a:bodyPr anchor="t" anchorCtr="0"/>
          <a:lstStyle>
            <a:lvl1pPr>
              <a:lnSpc>
                <a:spcPts val="6933"/>
              </a:lnSpc>
              <a:defRPr/>
            </a:lvl1pPr>
          </a:lstStyle>
          <a:p>
            <a:r>
              <a:rPr lang="en-US" dirty="0"/>
              <a:t>Click to edit style</a:t>
            </a:r>
            <a:endParaRPr lang="en-GB" dirty="0"/>
          </a:p>
        </p:txBody>
      </p:sp>
      <p:sp>
        <p:nvSpPr>
          <p:cNvPr id="3" name="Content Placeholder 2"/>
          <p:cNvSpPr>
            <a:spLocks noGrp="1"/>
          </p:cNvSpPr>
          <p:nvPr>
            <p:ph idx="1"/>
          </p:nvPr>
        </p:nvSpPr>
        <p:spPr>
          <a:xfrm>
            <a:off x="520703" y="3963412"/>
            <a:ext cx="5410197" cy="2373888"/>
          </a:xfrm>
        </p:spPr>
        <p:txBody>
          <a:bodyPr/>
          <a:lstStyle>
            <a:lvl2pPr marL="194728" indent="-194728">
              <a:buFont typeface="Arial" panose="020B0604020202020204" pitchFamily="34" charset="0"/>
              <a:buChar char="•"/>
              <a:defRPr/>
            </a:lvl2pPr>
          </a:lstStyle>
          <a:p>
            <a:pPr lvl="0"/>
            <a:r>
              <a:rPr lang="en-GB"/>
              <a:t>Click to edit Master text styles</a:t>
            </a:r>
          </a:p>
          <a:p>
            <a:pPr lvl="1"/>
            <a:r>
              <a:rPr lang="en-GB"/>
              <a:t>Second level</a:t>
            </a:r>
          </a:p>
        </p:txBody>
      </p:sp>
      <p:sp>
        <p:nvSpPr>
          <p:cNvPr id="8" name="Text Placeholder 7">
            <a:extLst>
              <a:ext uri="{FF2B5EF4-FFF2-40B4-BE49-F238E27FC236}">
                <a16:creationId xmlns:a16="http://schemas.microsoft.com/office/drawing/2014/main" id="{E4130F07-E814-4F46-AA63-FF485C0AC633}"/>
              </a:ext>
            </a:extLst>
          </p:cNvPr>
          <p:cNvSpPr>
            <a:spLocks noGrp="1"/>
          </p:cNvSpPr>
          <p:nvPr>
            <p:ph type="body" sz="quarter" idx="10"/>
          </p:nvPr>
        </p:nvSpPr>
        <p:spPr>
          <a:xfrm>
            <a:off x="501650" y="3327400"/>
            <a:ext cx="5429249" cy="381000"/>
          </a:xfrm>
        </p:spPr>
        <p:txBody>
          <a:bodyPr/>
          <a:lstStyle>
            <a:lvl1pPr>
              <a:lnSpc>
                <a:spcPts val="3067"/>
              </a:lnSpc>
              <a:spcAft>
                <a:spcPts val="0"/>
              </a:spcAft>
              <a:defRPr sz="2267" b="0"/>
            </a:lvl1pPr>
            <a:lvl2pPr>
              <a:defRPr sz="2267"/>
            </a:lvl2pPr>
            <a:lvl3pPr>
              <a:defRPr sz="2267"/>
            </a:lvl3pPr>
            <a:lvl4pPr>
              <a:defRPr sz="2267"/>
            </a:lvl4pPr>
            <a:lvl5pPr>
              <a:defRPr sz="2267"/>
            </a:lvl5pPr>
          </a:lstStyle>
          <a:p>
            <a:pPr lvl="0"/>
            <a:r>
              <a:rPr lang="en-GB"/>
              <a:t>Click to edit Master text styles</a:t>
            </a:r>
          </a:p>
        </p:txBody>
      </p:sp>
      <p:sp>
        <p:nvSpPr>
          <p:cNvPr id="7" name="Picture Placeholder 6">
            <a:extLst>
              <a:ext uri="{FF2B5EF4-FFF2-40B4-BE49-F238E27FC236}">
                <a16:creationId xmlns:a16="http://schemas.microsoft.com/office/drawing/2014/main" id="{F4D83105-1877-4415-A93C-90FAEE64EE95}"/>
              </a:ext>
            </a:extLst>
          </p:cNvPr>
          <p:cNvSpPr>
            <a:spLocks noGrp="1"/>
          </p:cNvSpPr>
          <p:nvPr>
            <p:ph type="pic" sz="quarter" idx="11" hasCustomPrompt="1"/>
          </p:nvPr>
        </p:nvSpPr>
        <p:spPr>
          <a:xfrm>
            <a:off x="6197600" y="1524001"/>
            <a:ext cx="5486400" cy="2298700"/>
          </a:xfrm>
          <a:solidFill>
            <a:srgbClr val="969696"/>
          </a:solidFill>
        </p:spPr>
        <p:txBody>
          <a:bodyPr tIns="468000"/>
          <a:lstStyle>
            <a:lvl1pPr algn="ctr">
              <a:defRPr>
                <a:solidFill>
                  <a:schemeClr val="bg2"/>
                </a:solidFill>
              </a:defRPr>
            </a:lvl1pPr>
          </a:lstStyle>
          <a:p>
            <a:r>
              <a:rPr lang="en-GB" dirty="0"/>
              <a:t>Insert image here</a:t>
            </a:r>
          </a:p>
        </p:txBody>
      </p:sp>
      <p:sp>
        <p:nvSpPr>
          <p:cNvPr id="9" name="Picture Placeholder 6">
            <a:extLst>
              <a:ext uri="{FF2B5EF4-FFF2-40B4-BE49-F238E27FC236}">
                <a16:creationId xmlns:a16="http://schemas.microsoft.com/office/drawing/2014/main" id="{D2AB5DB5-64A5-4C24-AF6C-E42BD9E65366}"/>
              </a:ext>
            </a:extLst>
          </p:cNvPr>
          <p:cNvSpPr>
            <a:spLocks noGrp="1"/>
          </p:cNvSpPr>
          <p:nvPr>
            <p:ph type="pic" sz="quarter" idx="12" hasCustomPrompt="1"/>
          </p:nvPr>
        </p:nvSpPr>
        <p:spPr>
          <a:xfrm>
            <a:off x="6197601" y="4038601"/>
            <a:ext cx="2654300" cy="2298700"/>
          </a:xfrm>
          <a:solidFill>
            <a:srgbClr val="969696"/>
          </a:solidFill>
        </p:spPr>
        <p:txBody>
          <a:bodyPr tIns="468000"/>
          <a:lstStyle>
            <a:lvl1pPr algn="ctr">
              <a:defRPr>
                <a:solidFill>
                  <a:schemeClr val="bg2"/>
                </a:solidFill>
              </a:defRPr>
            </a:lvl1pPr>
          </a:lstStyle>
          <a:p>
            <a:r>
              <a:rPr lang="en-GB" dirty="0"/>
              <a:t>Insert image here</a:t>
            </a:r>
          </a:p>
        </p:txBody>
      </p:sp>
      <p:sp>
        <p:nvSpPr>
          <p:cNvPr id="10" name="Picture Placeholder 6">
            <a:extLst>
              <a:ext uri="{FF2B5EF4-FFF2-40B4-BE49-F238E27FC236}">
                <a16:creationId xmlns:a16="http://schemas.microsoft.com/office/drawing/2014/main" id="{EF644C3B-0D8B-4CAA-B14D-F88D0640339D}"/>
              </a:ext>
            </a:extLst>
          </p:cNvPr>
          <p:cNvSpPr>
            <a:spLocks noGrp="1"/>
          </p:cNvSpPr>
          <p:nvPr>
            <p:ph type="pic" sz="quarter" idx="13" hasCustomPrompt="1"/>
          </p:nvPr>
        </p:nvSpPr>
        <p:spPr>
          <a:xfrm>
            <a:off x="9029701" y="4038601"/>
            <a:ext cx="2654300" cy="2298700"/>
          </a:xfrm>
          <a:solidFill>
            <a:srgbClr val="969696"/>
          </a:solidFill>
        </p:spPr>
        <p:txBody>
          <a:bodyPr tIns="468000"/>
          <a:lstStyle>
            <a:lvl1pPr algn="ctr">
              <a:defRPr>
                <a:solidFill>
                  <a:schemeClr val="bg2"/>
                </a:solidFill>
              </a:defRPr>
            </a:lvl1pPr>
          </a:lstStyle>
          <a:p>
            <a:r>
              <a:rPr lang="en-GB" dirty="0"/>
              <a:t>Insert image here</a:t>
            </a:r>
          </a:p>
        </p:txBody>
      </p:sp>
    </p:spTree>
    <p:extLst>
      <p:ext uri="{BB962C8B-B14F-4D97-AF65-F5344CB8AC3E}">
        <p14:creationId xmlns:p14="http://schemas.microsoft.com/office/powerpoint/2010/main" val="186114739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and Three Lefthand Image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54754" y="1436112"/>
            <a:ext cx="5429247" cy="1815088"/>
          </a:xfrm>
        </p:spPr>
        <p:txBody>
          <a:bodyPr anchor="t" anchorCtr="0"/>
          <a:lstStyle>
            <a:lvl1pPr>
              <a:lnSpc>
                <a:spcPts val="6933"/>
              </a:lnSpc>
              <a:defRPr/>
            </a:lvl1pPr>
          </a:lstStyle>
          <a:p>
            <a:r>
              <a:rPr lang="en-US" dirty="0"/>
              <a:t>Click to edit style</a:t>
            </a:r>
            <a:endParaRPr lang="en-GB" dirty="0"/>
          </a:p>
        </p:txBody>
      </p:sp>
      <p:sp>
        <p:nvSpPr>
          <p:cNvPr id="3" name="Content Placeholder 2"/>
          <p:cNvSpPr>
            <a:spLocks noGrp="1"/>
          </p:cNvSpPr>
          <p:nvPr>
            <p:ph idx="1"/>
          </p:nvPr>
        </p:nvSpPr>
        <p:spPr>
          <a:xfrm>
            <a:off x="6273806" y="3963412"/>
            <a:ext cx="5410197" cy="2373888"/>
          </a:xfrm>
        </p:spPr>
        <p:txBody>
          <a:bodyPr/>
          <a:lstStyle>
            <a:lvl2pPr marL="194728" indent="-194728">
              <a:buFont typeface="Arial" panose="020B0604020202020204" pitchFamily="34" charset="0"/>
              <a:buChar char="•"/>
              <a:defRPr/>
            </a:lvl2pPr>
          </a:lstStyle>
          <a:p>
            <a:pPr lvl="0"/>
            <a:r>
              <a:rPr lang="en-GB"/>
              <a:t>Click to edit Master text styles</a:t>
            </a:r>
          </a:p>
          <a:p>
            <a:pPr lvl="1"/>
            <a:r>
              <a:rPr lang="en-GB"/>
              <a:t>Second level</a:t>
            </a:r>
          </a:p>
        </p:txBody>
      </p:sp>
      <p:sp>
        <p:nvSpPr>
          <p:cNvPr id="8" name="Text Placeholder 7">
            <a:extLst>
              <a:ext uri="{FF2B5EF4-FFF2-40B4-BE49-F238E27FC236}">
                <a16:creationId xmlns:a16="http://schemas.microsoft.com/office/drawing/2014/main" id="{E4130F07-E814-4F46-AA63-FF485C0AC633}"/>
              </a:ext>
            </a:extLst>
          </p:cNvPr>
          <p:cNvSpPr>
            <a:spLocks noGrp="1"/>
          </p:cNvSpPr>
          <p:nvPr>
            <p:ph type="body" sz="quarter" idx="10"/>
          </p:nvPr>
        </p:nvSpPr>
        <p:spPr>
          <a:xfrm>
            <a:off x="6254753" y="3327400"/>
            <a:ext cx="5429249" cy="381000"/>
          </a:xfrm>
        </p:spPr>
        <p:txBody>
          <a:bodyPr/>
          <a:lstStyle>
            <a:lvl1pPr>
              <a:lnSpc>
                <a:spcPts val="3067"/>
              </a:lnSpc>
              <a:spcAft>
                <a:spcPts val="0"/>
              </a:spcAft>
              <a:defRPr sz="2267" b="0"/>
            </a:lvl1pPr>
            <a:lvl2pPr>
              <a:defRPr sz="2267"/>
            </a:lvl2pPr>
            <a:lvl3pPr>
              <a:defRPr sz="2267"/>
            </a:lvl3pPr>
            <a:lvl4pPr>
              <a:defRPr sz="2267"/>
            </a:lvl4pPr>
            <a:lvl5pPr>
              <a:defRPr sz="2267"/>
            </a:lvl5pPr>
          </a:lstStyle>
          <a:p>
            <a:pPr lvl="0"/>
            <a:r>
              <a:rPr lang="en-GB"/>
              <a:t>Click to edit Master text styles</a:t>
            </a:r>
          </a:p>
        </p:txBody>
      </p:sp>
      <p:sp>
        <p:nvSpPr>
          <p:cNvPr id="7" name="Picture Placeholder 6">
            <a:extLst>
              <a:ext uri="{FF2B5EF4-FFF2-40B4-BE49-F238E27FC236}">
                <a16:creationId xmlns:a16="http://schemas.microsoft.com/office/drawing/2014/main" id="{F4D83105-1877-4415-A93C-90FAEE64EE95}"/>
              </a:ext>
            </a:extLst>
          </p:cNvPr>
          <p:cNvSpPr>
            <a:spLocks noGrp="1"/>
          </p:cNvSpPr>
          <p:nvPr>
            <p:ph type="pic" sz="quarter" idx="11" hasCustomPrompt="1"/>
          </p:nvPr>
        </p:nvSpPr>
        <p:spPr>
          <a:xfrm>
            <a:off x="507997" y="1524000"/>
            <a:ext cx="5486400" cy="2299200"/>
          </a:xfrm>
          <a:solidFill>
            <a:srgbClr val="969696"/>
          </a:solidFill>
        </p:spPr>
        <p:txBody>
          <a:bodyPr tIns="468000"/>
          <a:lstStyle>
            <a:lvl1pPr algn="ctr">
              <a:defRPr>
                <a:solidFill>
                  <a:schemeClr val="bg2"/>
                </a:solidFill>
              </a:defRPr>
            </a:lvl1pPr>
          </a:lstStyle>
          <a:p>
            <a:r>
              <a:rPr lang="en-GB" dirty="0"/>
              <a:t>Insert image here</a:t>
            </a:r>
          </a:p>
        </p:txBody>
      </p:sp>
      <p:sp>
        <p:nvSpPr>
          <p:cNvPr id="6" name="Picture Placeholder 6">
            <a:extLst>
              <a:ext uri="{FF2B5EF4-FFF2-40B4-BE49-F238E27FC236}">
                <a16:creationId xmlns:a16="http://schemas.microsoft.com/office/drawing/2014/main" id="{99F6E26F-81EE-4C88-9A8C-BD81D542E5A4}"/>
              </a:ext>
            </a:extLst>
          </p:cNvPr>
          <p:cNvSpPr>
            <a:spLocks noGrp="1"/>
          </p:cNvSpPr>
          <p:nvPr>
            <p:ph type="pic" sz="quarter" idx="12" hasCustomPrompt="1"/>
          </p:nvPr>
        </p:nvSpPr>
        <p:spPr>
          <a:xfrm>
            <a:off x="507997" y="4038100"/>
            <a:ext cx="2654400" cy="2299200"/>
          </a:xfrm>
          <a:solidFill>
            <a:srgbClr val="969696"/>
          </a:solidFill>
        </p:spPr>
        <p:txBody>
          <a:bodyPr tIns="468000"/>
          <a:lstStyle>
            <a:lvl1pPr algn="ctr">
              <a:defRPr>
                <a:solidFill>
                  <a:schemeClr val="bg2"/>
                </a:solidFill>
              </a:defRPr>
            </a:lvl1pPr>
          </a:lstStyle>
          <a:p>
            <a:r>
              <a:rPr lang="en-GB" dirty="0"/>
              <a:t>Insert image here</a:t>
            </a:r>
          </a:p>
        </p:txBody>
      </p:sp>
      <p:sp>
        <p:nvSpPr>
          <p:cNvPr id="9" name="Picture Placeholder 6">
            <a:extLst>
              <a:ext uri="{FF2B5EF4-FFF2-40B4-BE49-F238E27FC236}">
                <a16:creationId xmlns:a16="http://schemas.microsoft.com/office/drawing/2014/main" id="{2361E139-F07F-457D-848B-E3A43B444BDB}"/>
              </a:ext>
            </a:extLst>
          </p:cNvPr>
          <p:cNvSpPr>
            <a:spLocks noGrp="1"/>
          </p:cNvSpPr>
          <p:nvPr>
            <p:ph type="pic" sz="quarter" idx="13" hasCustomPrompt="1"/>
          </p:nvPr>
        </p:nvSpPr>
        <p:spPr>
          <a:xfrm>
            <a:off x="3339997" y="4038100"/>
            <a:ext cx="2654400" cy="2299200"/>
          </a:xfrm>
          <a:solidFill>
            <a:srgbClr val="969696"/>
          </a:solidFill>
        </p:spPr>
        <p:txBody>
          <a:bodyPr tIns="468000"/>
          <a:lstStyle>
            <a:lvl1pPr algn="ctr">
              <a:defRPr>
                <a:solidFill>
                  <a:schemeClr val="bg2"/>
                </a:solidFill>
              </a:defRPr>
            </a:lvl1pPr>
          </a:lstStyle>
          <a:p>
            <a:r>
              <a:rPr lang="en-GB" dirty="0"/>
              <a:t>Insert image here</a:t>
            </a:r>
          </a:p>
        </p:txBody>
      </p:sp>
    </p:spTree>
    <p:extLst>
      <p:ext uri="{BB962C8B-B14F-4D97-AF65-F5344CB8AC3E}">
        <p14:creationId xmlns:p14="http://schemas.microsoft.com/office/powerpoint/2010/main" val="207369785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Four Righthand Image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1651" y="1436112"/>
            <a:ext cx="5429247" cy="1815088"/>
          </a:xfrm>
        </p:spPr>
        <p:txBody>
          <a:bodyPr anchor="t" anchorCtr="0"/>
          <a:lstStyle>
            <a:lvl1pPr>
              <a:lnSpc>
                <a:spcPts val="6933"/>
              </a:lnSpc>
              <a:defRPr/>
            </a:lvl1pPr>
          </a:lstStyle>
          <a:p>
            <a:r>
              <a:rPr lang="en-US" dirty="0"/>
              <a:t>Click to edit style</a:t>
            </a:r>
            <a:endParaRPr lang="en-GB" dirty="0"/>
          </a:p>
        </p:txBody>
      </p:sp>
      <p:sp>
        <p:nvSpPr>
          <p:cNvPr id="3" name="Content Placeholder 2"/>
          <p:cNvSpPr>
            <a:spLocks noGrp="1"/>
          </p:cNvSpPr>
          <p:nvPr>
            <p:ph idx="1"/>
          </p:nvPr>
        </p:nvSpPr>
        <p:spPr>
          <a:xfrm>
            <a:off x="520703" y="3963412"/>
            <a:ext cx="5410197" cy="2373888"/>
          </a:xfrm>
        </p:spPr>
        <p:txBody>
          <a:bodyPr/>
          <a:lstStyle>
            <a:lvl2pPr marL="194728" indent="-194728">
              <a:buFont typeface="Arial" panose="020B0604020202020204" pitchFamily="34" charset="0"/>
              <a:buChar char="•"/>
              <a:defRPr/>
            </a:lvl2pPr>
          </a:lstStyle>
          <a:p>
            <a:pPr lvl="0"/>
            <a:r>
              <a:rPr lang="en-GB"/>
              <a:t>Click to edit Master text styles</a:t>
            </a:r>
          </a:p>
          <a:p>
            <a:pPr lvl="1"/>
            <a:r>
              <a:rPr lang="en-GB"/>
              <a:t>Second level</a:t>
            </a:r>
          </a:p>
        </p:txBody>
      </p:sp>
      <p:sp>
        <p:nvSpPr>
          <p:cNvPr id="8" name="Text Placeholder 7">
            <a:extLst>
              <a:ext uri="{FF2B5EF4-FFF2-40B4-BE49-F238E27FC236}">
                <a16:creationId xmlns:a16="http://schemas.microsoft.com/office/drawing/2014/main" id="{E4130F07-E814-4F46-AA63-FF485C0AC633}"/>
              </a:ext>
            </a:extLst>
          </p:cNvPr>
          <p:cNvSpPr>
            <a:spLocks noGrp="1"/>
          </p:cNvSpPr>
          <p:nvPr>
            <p:ph type="body" sz="quarter" idx="10"/>
          </p:nvPr>
        </p:nvSpPr>
        <p:spPr>
          <a:xfrm>
            <a:off x="501650" y="3327400"/>
            <a:ext cx="5429249" cy="381000"/>
          </a:xfrm>
        </p:spPr>
        <p:txBody>
          <a:bodyPr/>
          <a:lstStyle>
            <a:lvl1pPr>
              <a:lnSpc>
                <a:spcPts val="3067"/>
              </a:lnSpc>
              <a:spcAft>
                <a:spcPts val="0"/>
              </a:spcAft>
              <a:defRPr sz="2267" b="0"/>
            </a:lvl1pPr>
            <a:lvl2pPr>
              <a:defRPr sz="2267"/>
            </a:lvl2pPr>
            <a:lvl3pPr>
              <a:defRPr sz="2267"/>
            </a:lvl3pPr>
            <a:lvl4pPr>
              <a:defRPr sz="2267"/>
            </a:lvl4pPr>
            <a:lvl5pPr>
              <a:defRPr sz="2267"/>
            </a:lvl5pPr>
          </a:lstStyle>
          <a:p>
            <a:pPr lvl="0"/>
            <a:r>
              <a:rPr lang="en-GB"/>
              <a:t>Click to edit Master text styles</a:t>
            </a:r>
          </a:p>
        </p:txBody>
      </p:sp>
      <p:sp>
        <p:nvSpPr>
          <p:cNvPr id="7" name="Picture Placeholder 6">
            <a:extLst>
              <a:ext uri="{FF2B5EF4-FFF2-40B4-BE49-F238E27FC236}">
                <a16:creationId xmlns:a16="http://schemas.microsoft.com/office/drawing/2014/main" id="{F4D83105-1877-4415-A93C-90FAEE64EE95}"/>
              </a:ext>
            </a:extLst>
          </p:cNvPr>
          <p:cNvSpPr>
            <a:spLocks noGrp="1"/>
          </p:cNvSpPr>
          <p:nvPr>
            <p:ph type="pic" sz="quarter" idx="11" hasCustomPrompt="1"/>
          </p:nvPr>
        </p:nvSpPr>
        <p:spPr>
          <a:xfrm>
            <a:off x="6197600" y="1524001"/>
            <a:ext cx="2654400" cy="2298700"/>
          </a:xfrm>
          <a:solidFill>
            <a:srgbClr val="969696"/>
          </a:solidFill>
        </p:spPr>
        <p:txBody>
          <a:bodyPr tIns="468000"/>
          <a:lstStyle>
            <a:lvl1pPr algn="ctr">
              <a:defRPr>
                <a:solidFill>
                  <a:schemeClr val="bg2"/>
                </a:solidFill>
              </a:defRPr>
            </a:lvl1pPr>
          </a:lstStyle>
          <a:p>
            <a:r>
              <a:rPr lang="en-GB" dirty="0"/>
              <a:t>Insert image here</a:t>
            </a:r>
          </a:p>
        </p:txBody>
      </p:sp>
      <p:sp>
        <p:nvSpPr>
          <p:cNvPr id="9" name="Picture Placeholder 6">
            <a:extLst>
              <a:ext uri="{FF2B5EF4-FFF2-40B4-BE49-F238E27FC236}">
                <a16:creationId xmlns:a16="http://schemas.microsoft.com/office/drawing/2014/main" id="{D2AB5DB5-64A5-4C24-AF6C-E42BD9E65366}"/>
              </a:ext>
            </a:extLst>
          </p:cNvPr>
          <p:cNvSpPr>
            <a:spLocks noGrp="1"/>
          </p:cNvSpPr>
          <p:nvPr>
            <p:ph type="pic" sz="quarter" idx="12" hasCustomPrompt="1"/>
          </p:nvPr>
        </p:nvSpPr>
        <p:spPr>
          <a:xfrm>
            <a:off x="6197601" y="4038601"/>
            <a:ext cx="2654300" cy="2298700"/>
          </a:xfrm>
          <a:solidFill>
            <a:srgbClr val="969696"/>
          </a:solidFill>
        </p:spPr>
        <p:txBody>
          <a:bodyPr tIns="468000"/>
          <a:lstStyle>
            <a:lvl1pPr algn="ctr">
              <a:defRPr>
                <a:solidFill>
                  <a:schemeClr val="bg2"/>
                </a:solidFill>
              </a:defRPr>
            </a:lvl1pPr>
          </a:lstStyle>
          <a:p>
            <a:r>
              <a:rPr lang="en-GB" dirty="0"/>
              <a:t>Insert image here</a:t>
            </a:r>
          </a:p>
        </p:txBody>
      </p:sp>
      <p:sp>
        <p:nvSpPr>
          <p:cNvPr id="10" name="Picture Placeholder 6">
            <a:extLst>
              <a:ext uri="{FF2B5EF4-FFF2-40B4-BE49-F238E27FC236}">
                <a16:creationId xmlns:a16="http://schemas.microsoft.com/office/drawing/2014/main" id="{EF644C3B-0D8B-4CAA-B14D-F88D0640339D}"/>
              </a:ext>
            </a:extLst>
          </p:cNvPr>
          <p:cNvSpPr>
            <a:spLocks noGrp="1"/>
          </p:cNvSpPr>
          <p:nvPr>
            <p:ph type="pic" sz="quarter" idx="13" hasCustomPrompt="1"/>
          </p:nvPr>
        </p:nvSpPr>
        <p:spPr>
          <a:xfrm>
            <a:off x="9029701" y="4038601"/>
            <a:ext cx="2654300" cy="2298700"/>
          </a:xfrm>
          <a:solidFill>
            <a:srgbClr val="969696"/>
          </a:solidFill>
        </p:spPr>
        <p:txBody>
          <a:bodyPr tIns="468000"/>
          <a:lstStyle>
            <a:lvl1pPr algn="ctr">
              <a:defRPr>
                <a:solidFill>
                  <a:schemeClr val="bg2"/>
                </a:solidFill>
              </a:defRPr>
            </a:lvl1pPr>
          </a:lstStyle>
          <a:p>
            <a:r>
              <a:rPr lang="en-GB" dirty="0"/>
              <a:t>Insert image here</a:t>
            </a:r>
          </a:p>
        </p:txBody>
      </p:sp>
      <p:sp>
        <p:nvSpPr>
          <p:cNvPr id="11" name="Picture Placeholder 6">
            <a:extLst>
              <a:ext uri="{FF2B5EF4-FFF2-40B4-BE49-F238E27FC236}">
                <a16:creationId xmlns:a16="http://schemas.microsoft.com/office/drawing/2014/main" id="{4A968078-90C3-4F10-88E2-036581D4F0F5}"/>
              </a:ext>
            </a:extLst>
          </p:cNvPr>
          <p:cNvSpPr>
            <a:spLocks noGrp="1"/>
          </p:cNvSpPr>
          <p:nvPr>
            <p:ph type="pic" sz="quarter" idx="14" hasCustomPrompt="1"/>
          </p:nvPr>
        </p:nvSpPr>
        <p:spPr>
          <a:xfrm>
            <a:off x="9029600" y="1524001"/>
            <a:ext cx="2654400" cy="2298700"/>
          </a:xfrm>
          <a:solidFill>
            <a:srgbClr val="969696"/>
          </a:solidFill>
        </p:spPr>
        <p:txBody>
          <a:bodyPr tIns="468000"/>
          <a:lstStyle>
            <a:lvl1pPr algn="ctr">
              <a:defRPr>
                <a:solidFill>
                  <a:schemeClr val="bg2"/>
                </a:solidFill>
              </a:defRPr>
            </a:lvl1pPr>
          </a:lstStyle>
          <a:p>
            <a:r>
              <a:rPr lang="en-GB" dirty="0"/>
              <a:t>Insert image here</a:t>
            </a:r>
          </a:p>
        </p:txBody>
      </p:sp>
    </p:spTree>
    <p:extLst>
      <p:ext uri="{BB962C8B-B14F-4D97-AF65-F5344CB8AC3E}">
        <p14:creationId xmlns:p14="http://schemas.microsoft.com/office/powerpoint/2010/main" val="157766255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and Four Lefthand Image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54754" y="1436112"/>
            <a:ext cx="5429247" cy="1815088"/>
          </a:xfrm>
        </p:spPr>
        <p:txBody>
          <a:bodyPr anchor="t" anchorCtr="0"/>
          <a:lstStyle>
            <a:lvl1pPr>
              <a:lnSpc>
                <a:spcPts val="6933"/>
              </a:lnSpc>
              <a:defRPr/>
            </a:lvl1pPr>
          </a:lstStyle>
          <a:p>
            <a:r>
              <a:rPr lang="en-US" dirty="0"/>
              <a:t>Click to edit style</a:t>
            </a:r>
            <a:endParaRPr lang="en-GB" dirty="0"/>
          </a:p>
        </p:txBody>
      </p:sp>
      <p:sp>
        <p:nvSpPr>
          <p:cNvPr id="3" name="Content Placeholder 2"/>
          <p:cNvSpPr>
            <a:spLocks noGrp="1"/>
          </p:cNvSpPr>
          <p:nvPr>
            <p:ph idx="1"/>
          </p:nvPr>
        </p:nvSpPr>
        <p:spPr>
          <a:xfrm>
            <a:off x="6273806" y="3963412"/>
            <a:ext cx="5410197" cy="2373888"/>
          </a:xfrm>
        </p:spPr>
        <p:txBody>
          <a:bodyPr/>
          <a:lstStyle>
            <a:lvl2pPr marL="194728" indent="-194728">
              <a:buFont typeface="Arial" panose="020B0604020202020204" pitchFamily="34" charset="0"/>
              <a:buChar char="•"/>
              <a:defRPr/>
            </a:lvl2pPr>
          </a:lstStyle>
          <a:p>
            <a:pPr lvl="0"/>
            <a:r>
              <a:rPr lang="en-GB"/>
              <a:t>Click to edit Master text styles</a:t>
            </a:r>
          </a:p>
          <a:p>
            <a:pPr lvl="1"/>
            <a:r>
              <a:rPr lang="en-GB"/>
              <a:t>Second level</a:t>
            </a:r>
          </a:p>
        </p:txBody>
      </p:sp>
      <p:sp>
        <p:nvSpPr>
          <p:cNvPr id="8" name="Text Placeholder 7">
            <a:extLst>
              <a:ext uri="{FF2B5EF4-FFF2-40B4-BE49-F238E27FC236}">
                <a16:creationId xmlns:a16="http://schemas.microsoft.com/office/drawing/2014/main" id="{E4130F07-E814-4F46-AA63-FF485C0AC633}"/>
              </a:ext>
            </a:extLst>
          </p:cNvPr>
          <p:cNvSpPr>
            <a:spLocks noGrp="1"/>
          </p:cNvSpPr>
          <p:nvPr>
            <p:ph type="body" sz="quarter" idx="10"/>
          </p:nvPr>
        </p:nvSpPr>
        <p:spPr>
          <a:xfrm>
            <a:off x="6254753" y="3327400"/>
            <a:ext cx="5429249" cy="381000"/>
          </a:xfrm>
        </p:spPr>
        <p:txBody>
          <a:bodyPr/>
          <a:lstStyle>
            <a:lvl1pPr>
              <a:lnSpc>
                <a:spcPts val="3067"/>
              </a:lnSpc>
              <a:spcAft>
                <a:spcPts val="0"/>
              </a:spcAft>
              <a:defRPr sz="2267" b="0"/>
            </a:lvl1pPr>
            <a:lvl2pPr>
              <a:defRPr sz="2267"/>
            </a:lvl2pPr>
            <a:lvl3pPr>
              <a:defRPr sz="2267"/>
            </a:lvl3pPr>
            <a:lvl4pPr>
              <a:defRPr sz="2267"/>
            </a:lvl4pPr>
            <a:lvl5pPr>
              <a:defRPr sz="2267"/>
            </a:lvl5pPr>
          </a:lstStyle>
          <a:p>
            <a:pPr lvl="0"/>
            <a:r>
              <a:rPr lang="en-GB"/>
              <a:t>Click to edit Master text styles</a:t>
            </a:r>
          </a:p>
        </p:txBody>
      </p:sp>
      <p:sp>
        <p:nvSpPr>
          <p:cNvPr id="7" name="Picture Placeholder 6">
            <a:extLst>
              <a:ext uri="{FF2B5EF4-FFF2-40B4-BE49-F238E27FC236}">
                <a16:creationId xmlns:a16="http://schemas.microsoft.com/office/drawing/2014/main" id="{F4D83105-1877-4415-A93C-90FAEE64EE95}"/>
              </a:ext>
            </a:extLst>
          </p:cNvPr>
          <p:cNvSpPr>
            <a:spLocks noGrp="1"/>
          </p:cNvSpPr>
          <p:nvPr>
            <p:ph type="pic" sz="quarter" idx="11" hasCustomPrompt="1"/>
          </p:nvPr>
        </p:nvSpPr>
        <p:spPr>
          <a:xfrm>
            <a:off x="507997" y="1524000"/>
            <a:ext cx="2654400" cy="2299200"/>
          </a:xfrm>
          <a:solidFill>
            <a:srgbClr val="969696"/>
          </a:solidFill>
        </p:spPr>
        <p:txBody>
          <a:bodyPr tIns="468000"/>
          <a:lstStyle>
            <a:lvl1pPr algn="ctr">
              <a:defRPr>
                <a:solidFill>
                  <a:schemeClr val="bg2"/>
                </a:solidFill>
              </a:defRPr>
            </a:lvl1pPr>
          </a:lstStyle>
          <a:p>
            <a:r>
              <a:rPr lang="en-GB" dirty="0"/>
              <a:t>Insert image here</a:t>
            </a:r>
          </a:p>
        </p:txBody>
      </p:sp>
      <p:sp>
        <p:nvSpPr>
          <p:cNvPr id="6" name="Picture Placeholder 6">
            <a:extLst>
              <a:ext uri="{FF2B5EF4-FFF2-40B4-BE49-F238E27FC236}">
                <a16:creationId xmlns:a16="http://schemas.microsoft.com/office/drawing/2014/main" id="{99F6E26F-81EE-4C88-9A8C-BD81D542E5A4}"/>
              </a:ext>
            </a:extLst>
          </p:cNvPr>
          <p:cNvSpPr>
            <a:spLocks noGrp="1"/>
          </p:cNvSpPr>
          <p:nvPr>
            <p:ph type="pic" sz="quarter" idx="12" hasCustomPrompt="1"/>
          </p:nvPr>
        </p:nvSpPr>
        <p:spPr>
          <a:xfrm>
            <a:off x="507997" y="4038100"/>
            <a:ext cx="2654400" cy="2299200"/>
          </a:xfrm>
          <a:solidFill>
            <a:srgbClr val="969696"/>
          </a:solidFill>
        </p:spPr>
        <p:txBody>
          <a:bodyPr tIns="468000"/>
          <a:lstStyle>
            <a:lvl1pPr algn="ctr">
              <a:defRPr>
                <a:solidFill>
                  <a:schemeClr val="bg2"/>
                </a:solidFill>
              </a:defRPr>
            </a:lvl1pPr>
          </a:lstStyle>
          <a:p>
            <a:r>
              <a:rPr lang="en-GB" dirty="0"/>
              <a:t>Insert image here</a:t>
            </a:r>
          </a:p>
        </p:txBody>
      </p:sp>
      <p:sp>
        <p:nvSpPr>
          <p:cNvPr id="9" name="Picture Placeholder 6">
            <a:extLst>
              <a:ext uri="{FF2B5EF4-FFF2-40B4-BE49-F238E27FC236}">
                <a16:creationId xmlns:a16="http://schemas.microsoft.com/office/drawing/2014/main" id="{2361E139-F07F-457D-848B-E3A43B444BDB}"/>
              </a:ext>
            </a:extLst>
          </p:cNvPr>
          <p:cNvSpPr>
            <a:spLocks noGrp="1"/>
          </p:cNvSpPr>
          <p:nvPr>
            <p:ph type="pic" sz="quarter" idx="13" hasCustomPrompt="1"/>
          </p:nvPr>
        </p:nvSpPr>
        <p:spPr>
          <a:xfrm>
            <a:off x="3339997" y="4038100"/>
            <a:ext cx="2654400" cy="2299200"/>
          </a:xfrm>
          <a:solidFill>
            <a:srgbClr val="969696"/>
          </a:solidFill>
        </p:spPr>
        <p:txBody>
          <a:bodyPr tIns="468000"/>
          <a:lstStyle>
            <a:lvl1pPr algn="ctr">
              <a:defRPr>
                <a:solidFill>
                  <a:schemeClr val="bg2"/>
                </a:solidFill>
              </a:defRPr>
            </a:lvl1pPr>
          </a:lstStyle>
          <a:p>
            <a:r>
              <a:rPr lang="en-GB" dirty="0"/>
              <a:t>Insert image here</a:t>
            </a:r>
          </a:p>
        </p:txBody>
      </p:sp>
      <p:sp>
        <p:nvSpPr>
          <p:cNvPr id="10" name="Picture Placeholder 6">
            <a:extLst>
              <a:ext uri="{FF2B5EF4-FFF2-40B4-BE49-F238E27FC236}">
                <a16:creationId xmlns:a16="http://schemas.microsoft.com/office/drawing/2014/main" id="{852EDD71-E8D8-47F7-A9C0-AF583F01568C}"/>
              </a:ext>
            </a:extLst>
          </p:cNvPr>
          <p:cNvSpPr>
            <a:spLocks noGrp="1"/>
          </p:cNvSpPr>
          <p:nvPr>
            <p:ph type="pic" sz="quarter" idx="14" hasCustomPrompt="1"/>
          </p:nvPr>
        </p:nvSpPr>
        <p:spPr>
          <a:xfrm>
            <a:off x="3339997" y="1524000"/>
            <a:ext cx="2654400" cy="2299200"/>
          </a:xfrm>
          <a:solidFill>
            <a:srgbClr val="969696"/>
          </a:solidFill>
        </p:spPr>
        <p:txBody>
          <a:bodyPr tIns="468000"/>
          <a:lstStyle>
            <a:lvl1pPr algn="ctr">
              <a:defRPr>
                <a:solidFill>
                  <a:schemeClr val="bg2"/>
                </a:solidFill>
              </a:defRPr>
            </a:lvl1pPr>
          </a:lstStyle>
          <a:p>
            <a:r>
              <a:rPr lang="en-GB" dirty="0"/>
              <a:t>Insert image here</a:t>
            </a:r>
          </a:p>
        </p:txBody>
      </p:sp>
    </p:spTree>
    <p:extLst>
      <p:ext uri="{BB962C8B-B14F-4D97-AF65-F5344CB8AC3E}">
        <p14:creationId xmlns:p14="http://schemas.microsoft.com/office/powerpoint/2010/main" val="73870369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Grey Thanks Opt1">
    <p:bg>
      <p:bgPr>
        <a:solidFill>
          <a:schemeClr val="bg1"/>
        </a:solidFill>
        <a:effectLst/>
      </p:bgPr>
    </p:bg>
    <p:spTree>
      <p:nvGrpSpPr>
        <p:cNvPr id="1" name=""/>
        <p:cNvGrpSpPr/>
        <p:nvPr/>
      </p:nvGrpSpPr>
      <p:grpSpPr>
        <a:xfrm>
          <a:off x="0" y="0"/>
          <a:ext cx="0" cy="0"/>
          <a:chOff x="0" y="0"/>
          <a:chExt cx="0" cy="0"/>
        </a:xfrm>
      </p:grpSpPr>
      <p:sp>
        <p:nvSpPr>
          <p:cNvPr id="4" name="Picture Placeholder 11">
            <a:extLst>
              <a:ext uri="{FF2B5EF4-FFF2-40B4-BE49-F238E27FC236}">
                <a16:creationId xmlns:a16="http://schemas.microsoft.com/office/drawing/2014/main" id="{3CDA5C3E-020F-4209-BF2C-3FE9F2AE1D94}"/>
              </a:ext>
            </a:extLst>
          </p:cNvPr>
          <p:cNvSpPr>
            <a:spLocks noGrp="1"/>
          </p:cNvSpPr>
          <p:nvPr>
            <p:ph type="pic" sz="quarter" idx="10" hasCustomPrompt="1"/>
          </p:nvPr>
        </p:nvSpPr>
        <p:spPr>
          <a:xfrm>
            <a:off x="0" y="0"/>
            <a:ext cx="12192000" cy="6858000"/>
          </a:xfrm>
          <a:solidFill>
            <a:srgbClr val="969696"/>
          </a:solidFill>
        </p:spPr>
        <p:txBody>
          <a:bodyPr tIns="2160000"/>
          <a:lstStyle>
            <a:lvl1pPr algn="ctr">
              <a:defRPr>
                <a:solidFill>
                  <a:schemeClr val="bg2"/>
                </a:solidFill>
              </a:defRPr>
            </a:lvl1pPr>
          </a:lstStyle>
          <a:p>
            <a:r>
              <a:rPr lang="en-GB" dirty="0"/>
              <a:t>Insert image here</a:t>
            </a:r>
          </a:p>
        </p:txBody>
      </p:sp>
      <p:sp>
        <p:nvSpPr>
          <p:cNvPr id="2" name="Title 1"/>
          <p:cNvSpPr>
            <a:spLocks noGrp="1"/>
          </p:cNvSpPr>
          <p:nvPr>
            <p:ph type="ctrTitle"/>
          </p:nvPr>
        </p:nvSpPr>
        <p:spPr>
          <a:xfrm>
            <a:off x="501651" y="4132996"/>
            <a:ext cx="3768000" cy="2383781"/>
          </a:xfrm>
        </p:spPr>
        <p:txBody>
          <a:bodyPr/>
          <a:lstStyle>
            <a:lvl1pPr algn="l">
              <a:lnSpc>
                <a:spcPts val="5200"/>
              </a:lnSpc>
              <a:defRPr sz="4933">
                <a:solidFill>
                  <a:schemeClr val="bg1"/>
                </a:solidFill>
              </a:defRPr>
            </a:lvl1pPr>
          </a:lstStyle>
          <a:p>
            <a:r>
              <a:rPr lang="en-GB"/>
              <a:t>Click to edit Master title style</a:t>
            </a:r>
            <a:endParaRPr lang="en-GB" dirty="0"/>
          </a:p>
        </p:txBody>
      </p:sp>
    </p:spTree>
    <p:extLst>
      <p:ext uri="{BB962C8B-B14F-4D97-AF65-F5344CB8AC3E}">
        <p14:creationId xmlns:p14="http://schemas.microsoft.com/office/powerpoint/2010/main" val="303326212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Grey Thanks Opt2">
    <p:bg>
      <p:bgPr>
        <a:solidFill>
          <a:schemeClr val="bg1"/>
        </a:solidFill>
        <a:effectLst/>
      </p:bgPr>
    </p:bg>
    <p:spTree>
      <p:nvGrpSpPr>
        <p:cNvPr id="1" name=""/>
        <p:cNvGrpSpPr/>
        <p:nvPr/>
      </p:nvGrpSpPr>
      <p:grpSpPr>
        <a:xfrm>
          <a:off x="0" y="0"/>
          <a:ext cx="0" cy="0"/>
          <a:chOff x="0" y="0"/>
          <a:chExt cx="0" cy="0"/>
        </a:xfrm>
      </p:grpSpPr>
      <p:sp>
        <p:nvSpPr>
          <p:cNvPr id="23" name="Picture Placeholder 11">
            <a:extLst>
              <a:ext uri="{FF2B5EF4-FFF2-40B4-BE49-F238E27FC236}">
                <a16:creationId xmlns:a16="http://schemas.microsoft.com/office/drawing/2014/main" id="{D0E0E982-3597-4DAF-9274-6F7A5780E72C}"/>
              </a:ext>
            </a:extLst>
          </p:cNvPr>
          <p:cNvSpPr>
            <a:spLocks noGrp="1"/>
          </p:cNvSpPr>
          <p:nvPr>
            <p:ph type="pic" sz="quarter" idx="10" hasCustomPrompt="1"/>
          </p:nvPr>
        </p:nvSpPr>
        <p:spPr>
          <a:xfrm>
            <a:off x="0" y="0"/>
            <a:ext cx="12192000" cy="6858000"/>
          </a:xfrm>
          <a:solidFill>
            <a:srgbClr val="969696"/>
          </a:solidFill>
        </p:spPr>
        <p:txBody>
          <a:bodyPr tIns="2160000"/>
          <a:lstStyle>
            <a:lvl1pPr algn="ctr">
              <a:defRPr>
                <a:solidFill>
                  <a:schemeClr val="bg2"/>
                </a:solidFill>
              </a:defRPr>
            </a:lvl1pPr>
          </a:lstStyle>
          <a:p>
            <a:r>
              <a:rPr lang="en-GB" dirty="0"/>
              <a:t>Insert image here</a:t>
            </a:r>
          </a:p>
        </p:txBody>
      </p:sp>
      <p:sp>
        <p:nvSpPr>
          <p:cNvPr id="2" name="Title 1"/>
          <p:cNvSpPr>
            <a:spLocks noGrp="1"/>
          </p:cNvSpPr>
          <p:nvPr>
            <p:ph type="ctrTitle"/>
          </p:nvPr>
        </p:nvSpPr>
        <p:spPr>
          <a:xfrm>
            <a:off x="501651" y="4132996"/>
            <a:ext cx="3768000" cy="2383781"/>
          </a:xfrm>
        </p:spPr>
        <p:txBody>
          <a:bodyPr/>
          <a:lstStyle>
            <a:lvl1pPr algn="l">
              <a:lnSpc>
                <a:spcPts val="5200"/>
              </a:lnSpc>
              <a:defRPr sz="4933">
                <a:solidFill>
                  <a:schemeClr val="bg1"/>
                </a:solidFill>
              </a:defRPr>
            </a:lvl1pPr>
          </a:lstStyle>
          <a:p>
            <a:r>
              <a:rPr lang="en-GB"/>
              <a:t>Click to edit Master title style</a:t>
            </a:r>
            <a:endParaRPr lang="en-GB" dirty="0"/>
          </a:p>
        </p:txBody>
      </p:sp>
      <p:pic>
        <p:nvPicPr>
          <p:cNvPr id="7" name="Picture 6" descr="Logo&#10;&#10;Description automatically generated with low confidence">
            <a:extLst>
              <a:ext uri="{FF2B5EF4-FFF2-40B4-BE49-F238E27FC236}">
                <a16:creationId xmlns:a16="http://schemas.microsoft.com/office/drawing/2014/main" id="{1AAE9DA0-3845-40CB-AFCB-3A2637A17C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62557" y="2230429"/>
            <a:ext cx="699723" cy="698199"/>
          </a:xfrm>
          <a:prstGeom prst="rect">
            <a:avLst/>
          </a:prstGeom>
        </p:spPr>
      </p:pic>
      <p:pic>
        <p:nvPicPr>
          <p:cNvPr id="8" name="Picture 7" descr="Logo&#10;&#10;Description automatically generated with low confidence">
            <a:extLst>
              <a:ext uri="{FF2B5EF4-FFF2-40B4-BE49-F238E27FC236}">
                <a16:creationId xmlns:a16="http://schemas.microsoft.com/office/drawing/2014/main" id="{1927D881-24E3-42D9-BEE5-241F1A3B639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30563" y="1"/>
            <a:ext cx="699723" cy="698199"/>
          </a:xfrm>
          <a:prstGeom prst="rect">
            <a:avLst/>
          </a:prstGeom>
        </p:spPr>
      </p:pic>
      <p:pic>
        <p:nvPicPr>
          <p:cNvPr id="11" name="Picture 10" descr="Logo&#10;&#10;Description automatically generated with low confidence">
            <a:extLst>
              <a:ext uri="{FF2B5EF4-FFF2-40B4-BE49-F238E27FC236}">
                <a16:creationId xmlns:a16="http://schemas.microsoft.com/office/drawing/2014/main" id="{A8C033C0-7C7A-4356-BC9D-52856E76779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92277" y="666298"/>
            <a:ext cx="699723" cy="698199"/>
          </a:xfrm>
          <a:prstGeom prst="rect">
            <a:avLst/>
          </a:prstGeom>
        </p:spPr>
      </p:pic>
      <p:pic>
        <p:nvPicPr>
          <p:cNvPr id="12" name="Picture 11" descr="Logo&#10;&#10;Description automatically generated with low confidence">
            <a:extLst>
              <a:ext uri="{FF2B5EF4-FFF2-40B4-BE49-F238E27FC236}">
                <a16:creationId xmlns:a16="http://schemas.microsoft.com/office/drawing/2014/main" id="{6CDAE553-821D-4009-A5F6-0FD26FE5947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92555" y="1331991"/>
            <a:ext cx="699723" cy="698199"/>
          </a:xfrm>
          <a:prstGeom prst="rect">
            <a:avLst/>
          </a:prstGeom>
        </p:spPr>
      </p:pic>
      <p:pic>
        <p:nvPicPr>
          <p:cNvPr id="13" name="Picture 12" descr="Logo&#10;&#10;Description automatically generated with low confidence">
            <a:extLst>
              <a:ext uri="{FF2B5EF4-FFF2-40B4-BE49-F238E27FC236}">
                <a16:creationId xmlns:a16="http://schemas.microsoft.com/office/drawing/2014/main" id="{BA2F830D-DF0B-45B2-AE27-E7D5AA43F52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24155" y="1532230"/>
            <a:ext cx="699723" cy="698199"/>
          </a:xfrm>
          <a:prstGeom prst="rect">
            <a:avLst/>
          </a:prstGeom>
        </p:spPr>
      </p:pic>
      <p:pic>
        <p:nvPicPr>
          <p:cNvPr id="14" name="Picture 13" descr="Logo&#10;&#10;Description automatically generated with low confidence">
            <a:extLst>
              <a:ext uri="{FF2B5EF4-FFF2-40B4-BE49-F238E27FC236}">
                <a16:creationId xmlns:a16="http://schemas.microsoft.com/office/drawing/2014/main" id="{60D33954-39D4-45D4-9A4E-AFACA1CF06C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78055" y="4976671"/>
            <a:ext cx="699723" cy="698199"/>
          </a:xfrm>
          <a:prstGeom prst="rect">
            <a:avLst/>
          </a:prstGeom>
        </p:spPr>
      </p:pic>
      <p:pic>
        <p:nvPicPr>
          <p:cNvPr id="15" name="Picture 14" descr="Logo&#10;&#10;Description automatically generated with low confidence">
            <a:extLst>
              <a:ext uri="{FF2B5EF4-FFF2-40B4-BE49-F238E27FC236}">
                <a16:creationId xmlns:a16="http://schemas.microsoft.com/office/drawing/2014/main" id="{15E2B35D-F91A-44D1-AD2B-9DDB1A55460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21432" y="5659429"/>
            <a:ext cx="699723" cy="698199"/>
          </a:xfrm>
          <a:prstGeom prst="rect">
            <a:avLst/>
          </a:prstGeom>
        </p:spPr>
      </p:pic>
      <p:pic>
        <p:nvPicPr>
          <p:cNvPr id="16" name="Picture 15" descr="Logo&#10;&#10;Description automatically generated with low confidence">
            <a:extLst>
              <a:ext uri="{FF2B5EF4-FFF2-40B4-BE49-F238E27FC236}">
                <a16:creationId xmlns:a16="http://schemas.microsoft.com/office/drawing/2014/main" id="{CEAF0C97-1B75-4BB7-A611-B5F5ED063FF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92277" y="4620891"/>
            <a:ext cx="699723" cy="698199"/>
          </a:xfrm>
          <a:prstGeom prst="rect">
            <a:avLst/>
          </a:prstGeom>
        </p:spPr>
      </p:pic>
      <p:pic>
        <p:nvPicPr>
          <p:cNvPr id="17" name="Picture 16" descr="Logo&#10;&#10;Description automatically generated with low confidence">
            <a:extLst>
              <a:ext uri="{FF2B5EF4-FFF2-40B4-BE49-F238E27FC236}">
                <a16:creationId xmlns:a16="http://schemas.microsoft.com/office/drawing/2014/main" id="{38FEBC7C-12A6-4F16-8C7F-EA4C5554F46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24155" y="3853737"/>
            <a:ext cx="699723" cy="698199"/>
          </a:xfrm>
          <a:prstGeom prst="rect">
            <a:avLst/>
          </a:prstGeom>
        </p:spPr>
      </p:pic>
      <p:pic>
        <p:nvPicPr>
          <p:cNvPr id="18" name="Picture 17" descr="Logo&#10;&#10;Description automatically generated with low confidence">
            <a:extLst>
              <a:ext uri="{FF2B5EF4-FFF2-40B4-BE49-F238E27FC236}">
                <a16:creationId xmlns:a16="http://schemas.microsoft.com/office/drawing/2014/main" id="{1EEB9666-2DE4-4D47-BD60-C05F2F393D1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62557" y="3155538"/>
            <a:ext cx="699723" cy="698199"/>
          </a:xfrm>
          <a:prstGeom prst="rect">
            <a:avLst/>
          </a:prstGeom>
        </p:spPr>
      </p:pic>
      <p:pic>
        <p:nvPicPr>
          <p:cNvPr id="19" name="Picture 18" descr="Logo&#10;&#10;Description automatically generated with low confidence">
            <a:extLst>
              <a:ext uri="{FF2B5EF4-FFF2-40B4-BE49-F238E27FC236}">
                <a16:creationId xmlns:a16="http://schemas.microsoft.com/office/drawing/2014/main" id="{FAF193B3-D2F9-4F7A-A7C0-31328B6B502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8600" y="3159800"/>
            <a:ext cx="699723" cy="698199"/>
          </a:xfrm>
          <a:prstGeom prst="rect">
            <a:avLst/>
          </a:prstGeom>
        </p:spPr>
      </p:pic>
      <p:pic>
        <p:nvPicPr>
          <p:cNvPr id="20" name="Picture 19" descr="Logo&#10;&#10;Description automatically generated with low confidence">
            <a:extLst>
              <a:ext uri="{FF2B5EF4-FFF2-40B4-BE49-F238E27FC236}">
                <a16:creationId xmlns:a16="http://schemas.microsoft.com/office/drawing/2014/main" id="{BD6ABF8F-0C27-4FEF-91AA-9A666237E2C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92555" y="2695883"/>
            <a:ext cx="699723" cy="698199"/>
          </a:xfrm>
          <a:prstGeom prst="rect">
            <a:avLst/>
          </a:prstGeom>
        </p:spPr>
      </p:pic>
      <p:pic>
        <p:nvPicPr>
          <p:cNvPr id="21" name="Picture 20" descr="Logo&#10;&#10;Description automatically generated with low confidence">
            <a:extLst>
              <a:ext uri="{FF2B5EF4-FFF2-40B4-BE49-F238E27FC236}">
                <a16:creationId xmlns:a16="http://schemas.microsoft.com/office/drawing/2014/main" id="{8BE2296B-76BF-49D7-845A-B817DAF1C51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24155" y="2695883"/>
            <a:ext cx="699723" cy="698199"/>
          </a:xfrm>
          <a:prstGeom prst="rect">
            <a:avLst/>
          </a:prstGeom>
        </p:spPr>
      </p:pic>
      <p:pic>
        <p:nvPicPr>
          <p:cNvPr id="22" name="Picture 21" descr="Logo&#10;&#10;Description automatically generated with low confidence">
            <a:extLst>
              <a:ext uri="{FF2B5EF4-FFF2-40B4-BE49-F238E27FC236}">
                <a16:creationId xmlns:a16="http://schemas.microsoft.com/office/drawing/2014/main" id="{D1FA6EA7-9DF4-4F9D-8D9F-ECCFBF0BB18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8600" y="2230429"/>
            <a:ext cx="699723" cy="698199"/>
          </a:xfrm>
          <a:prstGeom prst="rect">
            <a:avLst/>
          </a:prstGeom>
        </p:spPr>
      </p:pic>
    </p:spTree>
    <p:extLst>
      <p:ext uri="{BB962C8B-B14F-4D97-AF65-F5344CB8AC3E}">
        <p14:creationId xmlns:p14="http://schemas.microsoft.com/office/powerpoint/2010/main" val="426308949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Black Thanks Opt1">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01651" y="4132996"/>
            <a:ext cx="3768000" cy="2383781"/>
          </a:xfrm>
        </p:spPr>
        <p:txBody>
          <a:bodyPr/>
          <a:lstStyle>
            <a:lvl1pPr algn="l">
              <a:lnSpc>
                <a:spcPts val="5200"/>
              </a:lnSpc>
              <a:defRPr sz="4933">
                <a:solidFill>
                  <a:schemeClr val="bg1"/>
                </a:solidFill>
              </a:defRPr>
            </a:lvl1pPr>
          </a:lstStyle>
          <a:p>
            <a:r>
              <a:rPr lang="en-GB"/>
              <a:t>Click to edit Master title style</a:t>
            </a:r>
            <a:endParaRPr lang="en-GB" dirty="0"/>
          </a:p>
        </p:txBody>
      </p:sp>
      <p:pic>
        <p:nvPicPr>
          <p:cNvPr id="4" name="Graphic 9">
            <a:extLst>
              <a:ext uri="{FF2B5EF4-FFF2-40B4-BE49-F238E27FC236}">
                <a16:creationId xmlns:a16="http://schemas.microsoft.com/office/drawing/2014/main" id="{D0A630C7-1E15-4A4A-8124-6479D1CDA785}"/>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02655" y="470641"/>
            <a:ext cx="1557799" cy="592177"/>
          </a:xfrm>
          <a:prstGeom prst="rect">
            <a:avLst/>
          </a:prstGeom>
        </p:spPr>
      </p:pic>
    </p:spTree>
    <p:extLst>
      <p:ext uri="{BB962C8B-B14F-4D97-AF65-F5344CB8AC3E}">
        <p14:creationId xmlns:p14="http://schemas.microsoft.com/office/powerpoint/2010/main" val="6110467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Black Thanks Opt2">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01651" y="4132996"/>
            <a:ext cx="3768000" cy="2383781"/>
          </a:xfrm>
        </p:spPr>
        <p:txBody>
          <a:bodyPr/>
          <a:lstStyle>
            <a:lvl1pPr algn="l">
              <a:lnSpc>
                <a:spcPts val="5200"/>
              </a:lnSpc>
              <a:defRPr sz="4933">
                <a:solidFill>
                  <a:schemeClr val="bg1"/>
                </a:solidFill>
              </a:defRPr>
            </a:lvl1pPr>
          </a:lstStyle>
          <a:p>
            <a:r>
              <a:rPr lang="en-GB"/>
              <a:t>Click to edit Master title style</a:t>
            </a:r>
            <a:endParaRPr lang="en-GB" dirty="0"/>
          </a:p>
        </p:txBody>
      </p:sp>
      <p:pic>
        <p:nvPicPr>
          <p:cNvPr id="7" name="Picture 6" descr="Logo&#10;&#10;Description automatically generated with low confidence">
            <a:extLst>
              <a:ext uri="{FF2B5EF4-FFF2-40B4-BE49-F238E27FC236}">
                <a16:creationId xmlns:a16="http://schemas.microsoft.com/office/drawing/2014/main" id="{1AAE9DA0-3845-40CB-AFCB-3A2637A17C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62557" y="2230429"/>
            <a:ext cx="699723" cy="698199"/>
          </a:xfrm>
          <a:prstGeom prst="rect">
            <a:avLst/>
          </a:prstGeom>
        </p:spPr>
      </p:pic>
      <p:pic>
        <p:nvPicPr>
          <p:cNvPr id="8" name="Picture 7" descr="Logo&#10;&#10;Description automatically generated with low confidence">
            <a:extLst>
              <a:ext uri="{FF2B5EF4-FFF2-40B4-BE49-F238E27FC236}">
                <a16:creationId xmlns:a16="http://schemas.microsoft.com/office/drawing/2014/main" id="{1927D881-24E3-42D9-BEE5-241F1A3B639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30563" y="1"/>
            <a:ext cx="699723" cy="698199"/>
          </a:xfrm>
          <a:prstGeom prst="rect">
            <a:avLst/>
          </a:prstGeom>
        </p:spPr>
      </p:pic>
      <p:pic>
        <p:nvPicPr>
          <p:cNvPr id="11" name="Picture 10" descr="Logo&#10;&#10;Description automatically generated with low confidence">
            <a:extLst>
              <a:ext uri="{FF2B5EF4-FFF2-40B4-BE49-F238E27FC236}">
                <a16:creationId xmlns:a16="http://schemas.microsoft.com/office/drawing/2014/main" id="{A8C033C0-7C7A-4356-BC9D-52856E76779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92277" y="666298"/>
            <a:ext cx="699723" cy="698199"/>
          </a:xfrm>
          <a:prstGeom prst="rect">
            <a:avLst/>
          </a:prstGeom>
        </p:spPr>
      </p:pic>
      <p:pic>
        <p:nvPicPr>
          <p:cNvPr id="12" name="Picture 11" descr="Logo&#10;&#10;Description automatically generated with low confidence">
            <a:extLst>
              <a:ext uri="{FF2B5EF4-FFF2-40B4-BE49-F238E27FC236}">
                <a16:creationId xmlns:a16="http://schemas.microsoft.com/office/drawing/2014/main" id="{6CDAE553-821D-4009-A5F6-0FD26FE5947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92555" y="1331991"/>
            <a:ext cx="699723" cy="698199"/>
          </a:xfrm>
          <a:prstGeom prst="rect">
            <a:avLst/>
          </a:prstGeom>
        </p:spPr>
      </p:pic>
      <p:pic>
        <p:nvPicPr>
          <p:cNvPr id="13" name="Picture 12" descr="Logo&#10;&#10;Description automatically generated with low confidence">
            <a:extLst>
              <a:ext uri="{FF2B5EF4-FFF2-40B4-BE49-F238E27FC236}">
                <a16:creationId xmlns:a16="http://schemas.microsoft.com/office/drawing/2014/main" id="{BA2F830D-DF0B-45B2-AE27-E7D5AA43F52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24155" y="1532230"/>
            <a:ext cx="699723" cy="698199"/>
          </a:xfrm>
          <a:prstGeom prst="rect">
            <a:avLst/>
          </a:prstGeom>
        </p:spPr>
      </p:pic>
      <p:pic>
        <p:nvPicPr>
          <p:cNvPr id="14" name="Picture 13" descr="Logo&#10;&#10;Description automatically generated with low confidence">
            <a:extLst>
              <a:ext uri="{FF2B5EF4-FFF2-40B4-BE49-F238E27FC236}">
                <a16:creationId xmlns:a16="http://schemas.microsoft.com/office/drawing/2014/main" id="{60D33954-39D4-45D4-9A4E-AFACA1CF06C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78055" y="4976671"/>
            <a:ext cx="699723" cy="698199"/>
          </a:xfrm>
          <a:prstGeom prst="rect">
            <a:avLst/>
          </a:prstGeom>
        </p:spPr>
      </p:pic>
      <p:pic>
        <p:nvPicPr>
          <p:cNvPr id="15" name="Picture 14" descr="Logo&#10;&#10;Description automatically generated with low confidence">
            <a:extLst>
              <a:ext uri="{FF2B5EF4-FFF2-40B4-BE49-F238E27FC236}">
                <a16:creationId xmlns:a16="http://schemas.microsoft.com/office/drawing/2014/main" id="{15E2B35D-F91A-44D1-AD2B-9DDB1A55460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21432" y="5659429"/>
            <a:ext cx="699723" cy="698199"/>
          </a:xfrm>
          <a:prstGeom prst="rect">
            <a:avLst/>
          </a:prstGeom>
        </p:spPr>
      </p:pic>
      <p:pic>
        <p:nvPicPr>
          <p:cNvPr id="16" name="Picture 15" descr="Logo&#10;&#10;Description automatically generated with low confidence">
            <a:extLst>
              <a:ext uri="{FF2B5EF4-FFF2-40B4-BE49-F238E27FC236}">
                <a16:creationId xmlns:a16="http://schemas.microsoft.com/office/drawing/2014/main" id="{CEAF0C97-1B75-4BB7-A611-B5F5ED063FF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92277" y="4620891"/>
            <a:ext cx="699723" cy="698199"/>
          </a:xfrm>
          <a:prstGeom prst="rect">
            <a:avLst/>
          </a:prstGeom>
        </p:spPr>
      </p:pic>
      <p:pic>
        <p:nvPicPr>
          <p:cNvPr id="17" name="Picture 16" descr="Logo&#10;&#10;Description automatically generated with low confidence">
            <a:extLst>
              <a:ext uri="{FF2B5EF4-FFF2-40B4-BE49-F238E27FC236}">
                <a16:creationId xmlns:a16="http://schemas.microsoft.com/office/drawing/2014/main" id="{38FEBC7C-12A6-4F16-8C7F-EA4C5554F46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24155" y="3853737"/>
            <a:ext cx="699723" cy="698199"/>
          </a:xfrm>
          <a:prstGeom prst="rect">
            <a:avLst/>
          </a:prstGeom>
        </p:spPr>
      </p:pic>
      <p:pic>
        <p:nvPicPr>
          <p:cNvPr id="18" name="Picture 17" descr="Logo&#10;&#10;Description automatically generated with low confidence">
            <a:extLst>
              <a:ext uri="{FF2B5EF4-FFF2-40B4-BE49-F238E27FC236}">
                <a16:creationId xmlns:a16="http://schemas.microsoft.com/office/drawing/2014/main" id="{1EEB9666-2DE4-4D47-BD60-C05F2F393D1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62557" y="3155538"/>
            <a:ext cx="699723" cy="698199"/>
          </a:xfrm>
          <a:prstGeom prst="rect">
            <a:avLst/>
          </a:prstGeom>
        </p:spPr>
      </p:pic>
      <p:pic>
        <p:nvPicPr>
          <p:cNvPr id="19" name="Picture 18" descr="Logo&#10;&#10;Description automatically generated with low confidence">
            <a:extLst>
              <a:ext uri="{FF2B5EF4-FFF2-40B4-BE49-F238E27FC236}">
                <a16:creationId xmlns:a16="http://schemas.microsoft.com/office/drawing/2014/main" id="{FAF193B3-D2F9-4F7A-A7C0-31328B6B502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8600" y="3159800"/>
            <a:ext cx="699723" cy="698199"/>
          </a:xfrm>
          <a:prstGeom prst="rect">
            <a:avLst/>
          </a:prstGeom>
        </p:spPr>
      </p:pic>
      <p:pic>
        <p:nvPicPr>
          <p:cNvPr id="20" name="Picture 19" descr="Logo&#10;&#10;Description automatically generated with low confidence">
            <a:extLst>
              <a:ext uri="{FF2B5EF4-FFF2-40B4-BE49-F238E27FC236}">
                <a16:creationId xmlns:a16="http://schemas.microsoft.com/office/drawing/2014/main" id="{BD6ABF8F-0C27-4FEF-91AA-9A666237E2C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92555" y="2695883"/>
            <a:ext cx="699723" cy="698199"/>
          </a:xfrm>
          <a:prstGeom prst="rect">
            <a:avLst/>
          </a:prstGeom>
        </p:spPr>
      </p:pic>
      <p:pic>
        <p:nvPicPr>
          <p:cNvPr id="21" name="Picture 20" descr="Logo&#10;&#10;Description automatically generated with low confidence">
            <a:extLst>
              <a:ext uri="{FF2B5EF4-FFF2-40B4-BE49-F238E27FC236}">
                <a16:creationId xmlns:a16="http://schemas.microsoft.com/office/drawing/2014/main" id="{8BE2296B-76BF-49D7-845A-B817DAF1C51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24155" y="2695883"/>
            <a:ext cx="699723" cy="698199"/>
          </a:xfrm>
          <a:prstGeom prst="rect">
            <a:avLst/>
          </a:prstGeom>
        </p:spPr>
      </p:pic>
      <p:pic>
        <p:nvPicPr>
          <p:cNvPr id="22" name="Picture 21" descr="Logo&#10;&#10;Description automatically generated with low confidence">
            <a:extLst>
              <a:ext uri="{FF2B5EF4-FFF2-40B4-BE49-F238E27FC236}">
                <a16:creationId xmlns:a16="http://schemas.microsoft.com/office/drawing/2014/main" id="{D1FA6EA7-9DF4-4F9D-8D9F-ECCFBF0BB18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8600" y="2230429"/>
            <a:ext cx="699723" cy="698199"/>
          </a:xfrm>
          <a:prstGeom prst="rect">
            <a:avLst/>
          </a:prstGeom>
        </p:spPr>
      </p:pic>
      <p:pic>
        <p:nvPicPr>
          <p:cNvPr id="23" name="Graphic 9">
            <a:extLst>
              <a:ext uri="{FF2B5EF4-FFF2-40B4-BE49-F238E27FC236}">
                <a16:creationId xmlns:a16="http://schemas.microsoft.com/office/drawing/2014/main" id="{7EED2EAD-5FFD-4ABA-811C-C6CAC1ABD613}"/>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502655" y="470641"/>
            <a:ext cx="1557799" cy="592177"/>
          </a:xfrm>
          <a:prstGeom prst="rect">
            <a:avLst/>
          </a:prstGeom>
        </p:spPr>
      </p:pic>
    </p:spTree>
    <p:extLst>
      <p:ext uri="{BB962C8B-B14F-4D97-AF65-F5344CB8AC3E}">
        <p14:creationId xmlns:p14="http://schemas.microsoft.com/office/powerpoint/2010/main" val="261153787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Tree>
    <p:extLst>
      <p:ext uri="{BB962C8B-B14F-4D97-AF65-F5344CB8AC3E}">
        <p14:creationId xmlns:p14="http://schemas.microsoft.com/office/powerpoint/2010/main" val="81425709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9613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5.xml"/><Relationship Id="rId18" Type="http://schemas.openxmlformats.org/officeDocument/2006/relationships/slideLayout" Target="../slideLayouts/slideLayout30.xml"/><Relationship Id="rId26" Type="http://schemas.openxmlformats.org/officeDocument/2006/relationships/slideLayout" Target="../slideLayouts/slideLayout38.xml"/><Relationship Id="rId3" Type="http://schemas.openxmlformats.org/officeDocument/2006/relationships/slideLayout" Target="../slideLayouts/slideLayout15.xml"/><Relationship Id="rId21" Type="http://schemas.openxmlformats.org/officeDocument/2006/relationships/slideLayout" Target="../slideLayouts/slideLayout33.xml"/><Relationship Id="rId34" Type="http://schemas.openxmlformats.org/officeDocument/2006/relationships/image" Target="../media/image3.png"/><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5" Type="http://schemas.openxmlformats.org/officeDocument/2006/relationships/slideLayout" Target="../slideLayouts/slideLayout37.xml"/><Relationship Id="rId33" Type="http://schemas.openxmlformats.org/officeDocument/2006/relationships/image" Target="../media/image2.png"/><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29" Type="http://schemas.openxmlformats.org/officeDocument/2006/relationships/slideLayout" Target="../slideLayouts/slideLayout41.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slideLayout" Target="../slideLayouts/slideLayout36.xml"/><Relationship Id="rId32" Type="http://schemas.openxmlformats.org/officeDocument/2006/relationships/theme" Target="../theme/theme2.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slideLayout" Target="../slideLayouts/slideLayout35.xml"/><Relationship Id="rId28" Type="http://schemas.openxmlformats.org/officeDocument/2006/relationships/slideLayout" Target="../slideLayouts/slideLayout40.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31" Type="http://schemas.openxmlformats.org/officeDocument/2006/relationships/slideLayout" Target="../slideLayouts/slideLayout43.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 Id="rId27" Type="http://schemas.openxmlformats.org/officeDocument/2006/relationships/slideLayout" Target="../slideLayouts/slideLayout39.xml"/><Relationship Id="rId30" Type="http://schemas.openxmlformats.org/officeDocument/2006/relationships/slideLayout" Target="../slideLayouts/slideLayout42.xml"/><Relationship Id="rId8"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DB429B3-A16C-EA4E-5731-935785F96C5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B9D034D-B6B6-FE0A-3BDF-7340F22F23C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6477929-13CD-5208-0227-092916EED7D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9B60C0-9D67-4970-8CF4-AEE1EB72D9C6}" type="datetimeFigureOut">
              <a:rPr lang="en-GB" smtClean="0"/>
              <a:t>07/02/2026</a:t>
            </a:fld>
            <a:endParaRPr lang="en-GB"/>
          </a:p>
        </p:txBody>
      </p:sp>
      <p:sp>
        <p:nvSpPr>
          <p:cNvPr id="5" name="Footer Placeholder 4">
            <a:extLst>
              <a:ext uri="{FF2B5EF4-FFF2-40B4-BE49-F238E27FC236}">
                <a16:creationId xmlns:a16="http://schemas.microsoft.com/office/drawing/2014/main" id="{B9A85151-42F4-07B2-51DD-E4260648998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3ADA1B32-DD90-17D5-771F-385B2B8706D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FAE514-D39C-419B-814E-7CCFF062668C}" type="slidenum">
              <a:rPr lang="en-GB" smtClean="0"/>
              <a:t>‹#›</a:t>
            </a:fld>
            <a:endParaRPr lang="en-GB"/>
          </a:p>
        </p:txBody>
      </p:sp>
    </p:spTree>
    <p:extLst>
      <p:ext uri="{BB962C8B-B14F-4D97-AF65-F5344CB8AC3E}">
        <p14:creationId xmlns:p14="http://schemas.microsoft.com/office/powerpoint/2010/main" val="489708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9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23AAD86-0B46-058B-2775-8333790FC95C}"/>
              </a:ext>
            </a:extLst>
          </p:cNvPr>
          <p:cNvSpPr/>
          <p:nvPr userDrawn="1"/>
        </p:nvSpPr>
        <p:spPr>
          <a:xfrm>
            <a:off x="0" y="0"/>
            <a:ext cx="12192000" cy="6858000"/>
          </a:xfrm>
          <a:prstGeom prst="rect">
            <a:avLst/>
          </a:prstGeom>
          <a:solidFill>
            <a:srgbClr val="F8F8F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itle Placeholder 1"/>
          <p:cNvSpPr>
            <a:spLocks noGrp="1"/>
          </p:cNvSpPr>
          <p:nvPr>
            <p:ph type="title"/>
          </p:nvPr>
        </p:nvSpPr>
        <p:spPr>
          <a:xfrm>
            <a:off x="501651" y="1105912"/>
            <a:ext cx="11182349" cy="1205547"/>
          </a:xfrm>
          <a:prstGeom prst="rect">
            <a:avLst/>
          </a:prstGeom>
        </p:spPr>
        <p:txBody>
          <a:bodyPr vert="horz" lIns="0" tIns="0" rIns="0" bIns="0" rtlCol="0" anchor="b" anchorCtr="0">
            <a:noAutofit/>
          </a:bodyPr>
          <a:lstStyle/>
          <a:p>
            <a:r>
              <a:rPr lang="en-GB"/>
              <a:t>Click to edit Master title style</a:t>
            </a:r>
            <a:endParaRPr lang="en-GB" dirty="0"/>
          </a:p>
        </p:txBody>
      </p:sp>
      <p:sp>
        <p:nvSpPr>
          <p:cNvPr id="3" name="Text Placeholder 2"/>
          <p:cNvSpPr>
            <a:spLocks noGrp="1"/>
          </p:cNvSpPr>
          <p:nvPr>
            <p:ph type="body" idx="1"/>
          </p:nvPr>
        </p:nvSpPr>
        <p:spPr>
          <a:xfrm>
            <a:off x="501650" y="2736014"/>
            <a:ext cx="11163300" cy="3561260"/>
          </a:xfrm>
          <a:prstGeom prst="rect">
            <a:avLst/>
          </a:prstGeom>
        </p:spPr>
        <p:txBody>
          <a:bodyPr vert="horz" lIns="0" tIns="0" rIns="0" bIns="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cxnSp>
        <p:nvCxnSpPr>
          <p:cNvPr id="14" name="Straight Connector 13">
            <a:extLst>
              <a:ext uri="{FF2B5EF4-FFF2-40B4-BE49-F238E27FC236}">
                <a16:creationId xmlns:a16="http://schemas.microsoft.com/office/drawing/2014/main" id="{FEACB12B-4D6A-42B1-82B1-08331B9ECFA1}"/>
              </a:ext>
            </a:extLst>
          </p:cNvPr>
          <p:cNvCxnSpPr/>
          <p:nvPr userDrawn="1"/>
        </p:nvCxnSpPr>
        <p:spPr>
          <a:xfrm>
            <a:off x="0" y="945079"/>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8" name="Graphic 17">
            <a:extLst>
              <a:ext uri="{FF2B5EF4-FFF2-40B4-BE49-F238E27FC236}">
                <a16:creationId xmlns:a16="http://schemas.microsoft.com/office/drawing/2014/main" id="{A70C73C9-7258-4399-858D-D21FC8A05C31}"/>
              </a:ext>
            </a:extLst>
          </p:cNvPr>
          <p:cNvPicPr>
            <a:picLocks noChangeAspect="1"/>
          </p:cNvPicPr>
          <p:nvPr userDrawn="1"/>
        </p:nvPicPr>
        <p:blipFill>
          <a:blip r:embed="rId33" cstate="print">
            <a:extLst>
              <a:ext uri="{28A0092B-C50C-407E-A947-70E740481C1C}">
                <a14:useLocalDpi xmlns:a14="http://schemas.microsoft.com/office/drawing/2010/main" val="0"/>
              </a:ext>
            </a:extLst>
          </a:blip>
          <a:srcRect/>
          <a:stretch/>
        </p:blipFill>
        <p:spPr>
          <a:xfrm>
            <a:off x="501650" y="328750"/>
            <a:ext cx="937092" cy="355765"/>
          </a:xfrm>
          <a:prstGeom prst="rect">
            <a:avLst/>
          </a:prstGeom>
        </p:spPr>
      </p:pic>
      <p:sp>
        <p:nvSpPr>
          <p:cNvPr id="7" name="TextBox 6">
            <a:extLst>
              <a:ext uri="{FF2B5EF4-FFF2-40B4-BE49-F238E27FC236}">
                <a16:creationId xmlns:a16="http://schemas.microsoft.com/office/drawing/2014/main" id="{47D24BC8-0C76-9737-BCAE-4EC548B21938}"/>
              </a:ext>
            </a:extLst>
          </p:cNvPr>
          <p:cNvSpPr txBox="1"/>
          <p:nvPr userDrawn="1"/>
        </p:nvSpPr>
        <p:spPr>
          <a:xfrm>
            <a:off x="8207297" y="287414"/>
            <a:ext cx="3483055" cy="553998"/>
          </a:xfrm>
          <a:prstGeom prst="rect">
            <a:avLst/>
          </a:prstGeom>
          <a:noFill/>
          <a:ln>
            <a:noFill/>
          </a:ln>
        </p:spPr>
        <p:txBody>
          <a:bodyPr wrap="square" lIns="0" tIns="0" rIns="0" bIns="0" rtlCol="0">
            <a:spAutoFit/>
          </a:bodyPr>
          <a:lstStyle/>
          <a:p>
            <a:pPr algn="r"/>
            <a:r>
              <a:rPr lang="en-GB" sz="1200" b="1" kern="1200" dirty="0">
                <a:solidFill>
                  <a:schemeClr val="tx1"/>
                </a:solidFill>
                <a:effectLst/>
                <a:latin typeface="+mn-lt"/>
                <a:ea typeface="+mn-ea"/>
                <a:cs typeface="+mn-cs"/>
              </a:rPr>
              <a:t>Far a </a:t>
            </a:r>
            <a:r>
              <a:rPr lang="en-GB" sz="1200" b="1" kern="1200" dirty="0" err="1">
                <a:solidFill>
                  <a:schemeClr val="tx1"/>
                </a:solidFill>
                <a:effectLst/>
                <a:latin typeface="+mn-lt"/>
                <a:ea typeface="+mn-ea"/>
                <a:cs typeface="+mn-cs"/>
              </a:rPr>
              <a:t>bheil</a:t>
            </a:r>
            <a:r>
              <a:rPr lang="en-GB" sz="1200" b="1" kern="1200" dirty="0">
                <a:solidFill>
                  <a:schemeClr val="tx1"/>
                </a:solidFill>
                <a:effectLst/>
                <a:latin typeface="+mn-lt"/>
                <a:ea typeface="+mn-ea"/>
                <a:cs typeface="+mn-cs"/>
              </a:rPr>
              <a:t> </a:t>
            </a:r>
            <a:r>
              <a:rPr lang="en-GB" sz="1200" b="1" kern="1200" dirty="0" err="1">
                <a:solidFill>
                  <a:schemeClr val="tx1"/>
                </a:solidFill>
                <a:effectLst/>
                <a:latin typeface="+mn-lt"/>
                <a:ea typeface="+mn-ea"/>
                <a:cs typeface="+mn-cs"/>
              </a:rPr>
              <a:t>ionnsachadh</a:t>
            </a:r>
            <a:r>
              <a:rPr lang="en-GB" sz="1200" b="1" kern="1200" dirty="0">
                <a:solidFill>
                  <a:schemeClr val="tx1"/>
                </a:solidFill>
                <a:effectLst/>
                <a:latin typeface="+mn-lt"/>
                <a:ea typeface="+mn-ea"/>
                <a:cs typeface="+mn-cs"/>
              </a:rPr>
              <a:t> a’ </a:t>
            </a:r>
            <a:r>
              <a:rPr lang="en-GB" sz="1200" b="1" kern="1200" dirty="0" err="1">
                <a:solidFill>
                  <a:schemeClr val="tx1"/>
                </a:solidFill>
                <a:effectLst/>
                <a:latin typeface="+mn-lt"/>
                <a:ea typeface="+mn-ea"/>
                <a:cs typeface="+mn-cs"/>
              </a:rPr>
              <a:t>ciallachadh</a:t>
            </a:r>
            <a:r>
              <a:rPr lang="en-GB" sz="1200" b="1" kern="1200" dirty="0">
                <a:solidFill>
                  <a:schemeClr val="tx1"/>
                </a:solidFill>
                <a:effectLst/>
                <a:latin typeface="+mn-lt"/>
                <a:ea typeface="+mn-ea"/>
                <a:cs typeface="+mn-cs"/>
              </a:rPr>
              <a:t> </a:t>
            </a:r>
            <a:r>
              <a:rPr lang="en-GB" sz="1200" b="1" kern="1200" dirty="0" err="1">
                <a:solidFill>
                  <a:schemeClr val="tx1"/>
                </a:solidFill>
                <a:effectLst/>
                <a:latin typeface="+mn-lt"/>
                <a:ea typeface="+mn-ea"/>
                <a:cs typeface="+mn-cs"/>
              </a:rPr>
              <a:t>barrachd</a:t>
            </a:r>
            <a:endParaRPr lang="en-GB" sz="1200" b="1" kern="1200" dirty="0">
              <a:solidFill>
                <a:schemeClr val="tx1"/>
              </a:solidFill>
              <a:effectLst/>
              <a:latin typeface="+mn-lt"/>
              <a:ea typeface="+mn-ea"/>
              <a:cs typeface="+mn-cs"/>
            </a:endParaRPr>
          </a:p>
          <a:p>
            <a:pPr marL="0" marR="0" lvl="0" indent="0" algn="r" defTabSz="1219170" rtl="0" eaLnBrk="1" fontAlgn="auto" latinLnBrk="0" hangingPunct="1">
              <a:lnSpc>
                <a:spcPct val="100000"/>
              </a:lnSpc>
              <a:spcBef>
                <a:spcPts val="0"/>
              </a:spcBef>
              <a:spcAft>
                <a:spcPts val="0"/>
              </a:spcAft>
              <a:buClrTx/>
              <a:buSzTx/>
              <a:buFontTx/>
              <a:buNone/>
              <a:tabLst/>
              <a:defRPr/>
            </a:pPr>
            <a:r>
              <a:rPr lang="en-GB" sz="1200" b="1" spc="13" baseline="0" dirty="0"/>
              <a:t>Where learning means </a:t>
            </a:r>
            <a:r>
              <a:rPr lang="en-GB" sz="1200" b="1" u="none" spc="13" baseline="0" dirty="0"/>
              <a:t>more</a:t>
            </a:r>
          </a:p>
          <a:p>
            <a:pPr algn="r"/>
            <a:endParaRPr lang="en-GB" sz="1200" b="1" kern="1200" dirty="0">
              <a:solidFill>
                <a:schemeClr val="tx1"/>
              </a:solidFill>
              <a:effectLst/>
              <a:latin typeface="+mn-lt"/>
              <a:ea typeface="+mn-ea"/>
              <a:cs typeface="+mn-cs"/>
            </a:endParaRPr>
          </a:p>
        </p:txBody>
      </p:sp>
      <p:pic>
        <p:nvPicPr>
          <p:cNvPr id="8" name="Picture 7">
            <a:extLst>
              <a:ext uri="{FF2B5EF4-FFF2-40B4-BE49-F238E27FC236}">
                <a16:creationId xmlns:a16="http://schemas.microsoft.com/office/drawing/2014/main" id="{0364EA64-11A9-24DE-93A0-2B8418C5ED04}"/>
              </a:ext>
            </a:extLst>
          </p:cNvPr>
          <p:cNvPicPr>
            <a:picLocks noChangeAspect="1"/>
          </p:cNvPicPr>
          <p:nvPr userDrawn="1"/>
        </p:nvPicPr>
        <p:blipFill>
          <a:blip r:embed="rId34" cstate="print">
            <a:extLst>
              <a:ext uri="{28A0092B-C50C-407E-A947-70E740481C1C}">
                <a14:useLocalDpi xmlns:a14="http://schemas.microsoft.com/office/drawing/2010/main" val="0"/>
              </a:ext>
            </a:extLst>
          </a:blip>
          <a:srcRect/>
          <a:stretch/>
        </p:blipFill>
        <p:spPr>
          <a:xfrm>
            <a:off x="1970486" y="34653"/>
            <a:ext cx="253313" cy="252761"/>
          </a:xfrm>
          <a:prstGeom prst="rect">
            <a:avLst/>
          </a:prstGeom>
        </p:spPr>
      </p:pic>
      <p:cxnSp>
        <p:nvCxnSpPr>
          <p:cNvPr id="5" name="Straight Connector 4">
            <a:extLst>
              <a:ext uri="{FF2B5EF4-FFF2-40B4-BE49-F238E27FC236}">
                <a16:creationId xmlns:a16="http://schemas.microsoft.com/office/drawing/2014/main" id="{49D4B546-BAC9-F83C-962A-169177742F06}"/>
              </a:ext>
            </a:extLst>
          </p:cNvPr>
          <p:cNvCxnSpPr>
            <a:cxnSpLocks/>
          </p:cNvCxnSpPr>
          <p:nvPr userDrawn="1"/>
        </p:nvCxnSpPr>
        <p:spPr>
          <a:xfrm>
            <a:off x="11039300" y="466185"/>
            <a:ext cx="648000" cy="0"/>
          </a:xfrm>
          <a:prstGeom prst="line">
            <a:avLst/>
          </a:prstGeom>
          <a:ln>
            <a:solidFill>
              <a:srgbClr val="FFBB5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DD34436-EEAB-2811-6176-2E8739668AA7}"/>
              </a:ext>
            </a:extLst>
          </p:cNvPr>
          <p:cNvCxnSpPr>
            <a:cxnSpLocks/>
          </p:cNvCxnSpPr>
          <p:nvPr userDrawn="1"/>
        </p:nvCxnSpPr>
        <p:spPr>
          <a:xfrm>
            <a:off x="11309001" y="637379"/>
            <a:ext cx="384000" cy="0"/>
          </a:xfrm>
          <a:prstGeom prst="line">
            <a:avLst/>
          </a:prstGeom>
          <a:ln>
            <a:solidFill>
              <a:srgbClr val="FFBB50"/>
            </a:solidFill>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21E9A1AA-923F-3C62-4AA2-DD86113BE70F}"/>
              </a:ext>
            </a:extLst>
          </p:cNvPr>
          <p:cNvPicPr>
            <a:picLocks noChangeAspect="1"/>
          </p:cNvPicPr>
          <p:nvPr userDrawn="1"/>
        </p:nvPicPr>
        <p:blipFill>
          <a:blip r:embed="rId34" cstate="print">
            <a:extLst>
              <a:ext uri="{28A0092B-C50C-407E-A947-70E740481C1C}">
                <a14:useLocalDpi xmlns:a14="http://schemas.microsoft.com/office/drawing/2010/main" val="0"/>
              </a:ext>
            </a:extLst>
          </a:blip>
          <a:srcRect/>
          <a:stretch/>
        </p:blipFill>
        <p:spPr>
          <a:xfrm>
            <a:off x="2138220" y="187292"/>
            <a:ext cx="253313" cy="252761"/>
          </a:xfrm>
          <a:prstGeom prst="rect">
            <a:avLst/>
          </a:prstGeom>
        </p:spPr>
      </p:pic>
      <p:pic>
        <p:nvPicPr>
          <p:cNvPr id="20" name="Picture 19">
            <a:extLst>
              <a:ext uri="{FF2B5EF4-FFF2-40B4-BE49-F238E27FC236}">
                <a16:creationId xmlns:a16="http://schemas.microsoft.com/office/drawing/2014/main" id="{B34ED3E6-DB79-2BB6-8AB2-6073ED7AC156}"/>
              </a:ext>
            </a:extLst>
          </p:cNvPr>
          <p:cNvPicPr>
            <a:picLocks noChangeAspect="1"/>
          </p:cNvPicPr>
          <p:nvPr userDrawn="1"/>
        </p:nvPicPr>
        <p:blipFill>
          <a:blip r:embed="rId34" cstate="print">
            <a:extLst>
              <a:ext uri="{28A0092B-C50C-407E-A947-70E740481C1C}">
                <a14:useLocalDpi xmlns:a14="http://schemas.microsoft.com/office/drawing/2010/main" val="0"/>
              </a:ext>
            </a:extLst>
          </a:blip>
          <a:srcRect/>
          <a:stretch/>
        </p:blipFill>
        <p:spPr>
          <a:xfrm>
            <a:off x="1970486" y="363485"/>
            <a:ext cx="253313" cy="252761"/>
          </a:xfrm>
          <a:prstGeom prst="rect">
            <a:avLst/>
          </a:prstGeom>
        </p:spPr>
      </p:pic>
      <p:pic>
        <p:nvPicPr>
          <p:cNvPr id="21" name="Picture 20">
            <a:extLst>
              <a:ext uri="{FF2B5EF4-FFF2-40B4-BE49-F238E27FC236}">
                <a16:creationId xmlns:a16="http://schemas.microsoft.com/office/drawing/2014/main" id="{1F22EC03-3862-DD47-C9E8-5CB8A945F95B}"/>
              </a:ext>
            </a:extLst>
          </p:cNvPr>
          <p:cNvPicPr>
            <a:picLocks noChangeAspect="1"/>
          </p:cNvPicPr>
          <p:nvPr userDrawn="1"/>
        </p:nvPicPr>
        <p:blipFill>
          <a:blip r:embed="rId34" cstate="print">
            <a:extLst>
              <a:ext uri="{28A0092B-C50C-407E-A947-70E740481C1C}">
                <a14:useLocalDpi xmlns:a14="http://schemas.microsoft.com/office/drawing/2010/main" val="0"/>
              </a:ext>
            </a:extLst>
          </a:blip>
          <a:srcRect/>
          <a:stretch/>
        </p:blipFill>
        <p:spPr>
          <a:xfrm>
            <a:off x="3154088" y="489865"/>
            <a:ext cx="253313" cy="252761"/>
          </a:xfrm>
          <a:prstGeom prst="rect">
            <a:avLst/>
          </a:prstGeom>
        </p:spPr>
      </p:pic>
      <p:pic>
        <p:nvPicPr>
          <p:cNvPr id="22" name="Picture 21">
            <a:extLst>
              <a:ext uri="{FF2B5EF4-FFF2-40B4-BE49-F238E27FC236}">
                <a16:creationId xmlns:a16="http://schemas.microsoft.com/office/drawing/2014/main" id="{9D0A2A77-0771-4F11-DD7D-BDFD7C71AEBE}"/>
              </a:ext>
            </a:extLst>
          </p:cNvPr>
          <p:cNvPicPr>
            <a:picLocks noChangeAspect="1"/>
          </p:cNvPicPr>
          <p:nvPr userDrawn="1"/>
        </p:nvPicPr>
        <p:blipFill>
          <a:blip r:embed="rId34" cstate="print">
            <a:extLst>
              <a:ext uri="{28A0092B-C50C-407E-A947-70E740481C1C}">
                <a14:useLocalDpi xmlns:a14="http://schemas.microsoft.com/office/drawing/2010/main" val="0"/>
              </a:ext>
            </a:extLst>
          </a:blip>
          <a:srcRect/>
          <a:stretch/>
        </p:blipFill>
        <p:spPr>
          <a:xfrm>
            <a:off x="2305953" y="17469"/>
            <a:ext cx="253313" cy="252761"/>
          </a:xfrm>
          <a:prstGeom prst="rect">
            <a:avLst/>
          </a:prstGeom>
        </p:spPr>
      </p:pic>
      <p:pic>
        <p:nvPicPr>
          <p:cNvPr id="23" name="Picture 22">
            <a:extLst>
              <a:ext uri="{FF2B5EF4-FFF2-40B4-BE49-F238E27FC236}">
                <a16:creationId xmlns:a16="http://schemas.microsoft.com/office/drawing/2014/main" id="{290E6ECA-EDD2-1A2C-6D3C-36120A6C5676}"/>
              </a:ext>
            </a:extLst>
          </p:cNvPr>
          <p:cNvPicPr>
            <a:picLocks noChangeAspect="1"/>
          </p:cNvPicPr>
          <p:nvPr userDrawn="1"/>
        </p:nvPicPr>
        <p:blipFill>
          <a:blip r:embed="rId34" cstate="print">
            <a:extLst>
              <a:ext uri="{28A0092B-C50C-407E-A947-70E740481C1C}">
                <a14:useLocalDpi xmlns:a14="http://schemas.microsoft.com/office/drawing/2010/main" val="0"/>
              </a:ext>
            </a:extLst>
          </a:blip>
          <a:srcRect/>
          <a:stretch/>
        </p:blipFill>
        <p:spPr>
          <a:xfrm>
            <a:off x="2384697" y="267708"/>
            <a:ext cx="253313" cy="252761"/>
          </a:xfrm>
          <a:prstGeom prst="rect">
            <a:avLst/>
          </a:prstGeom>
        </p:spPr>
      </p:pic>
      <p:pic>
        <p:nvPicPr>
          <p:cNvPr id="24" name="Picture 23">
            <a:extLst>
              <a:ext uri="{FF2B5EF4-FFF2-40B4-BE49-F238E27FC236}">
                <a16:creationId xmlns:a16="http://schemas.microsoft.com/office/drawing/2014/main" id="{2EBADA48-F36E-4BBF-CEA8-FF9EDE1F6C3B}"/>
              </a:ext>
            </a:extLst>
          </p:cNvPr>
          <p:cNvPicPr>
            <a:picLocks noChangeAspect="1"/>
          </p:cNvPicPr>
          <p:nvPr userDrawn="1"/>
        </p:nvPicPr>
        <p:blipFill>
          <a:blip r:embed="rId34" cstate="print">
            <a:extLst>
              <a:ext uri="{28A0092B-C50C-407E-A947-70E740481C1C}">
                <a14:useLocalDpi xmlns:a14="http://schemas.microsoft.com/office/drawing/2010/main" val="0"/>
              </a:ext>
            </a:extLst>
          </a:blip>
          <a:srcRect/>
          <a:stretch/>
        </p:blipFill>
        <p:spPr>
          <a:xfrm>
            <a:off x="2563990" y="121137"/>
            <a:ext cx="253313" cy="252761"/>
          </a:xfrm>
          <a:prstGeom prst="rect">
            <a:avLst/>
          </a:prstGeom>
        </p:spPr>
      </p:pic>
      <p:pic>
        <p:nvPicPr>
          <p:cNvPr id="25" name="Picture 24">
            <a:extLst>
              <a:ext uri="{FF2B5EF4-FFF2-40B4-BE49-F238E27FC236}">
                <a16:creationId xmlns:a16="http://schemas.microsoft.com/office/drawing/2014/main" id="{C6F7EF80-D048-E633-8A89-1348AA8BD825}"/>
              </a:ext>
            </a:extLst>
          </p:cNvPr>
          <p:cNvPicPr>
            <a:picLocks noChangeAspect="1"/>
          </p:cNvPicPr>
          <p:nvPr userDrawn="1"/>
        </p:nvPicPr>
        <p:blipFill>
          <a:blip r:embed="rId34" cstate="print">
            <a:extLst>
              <a:ext uri="{28A0092B-C50C-407E-A947-70E740481C1C}">
                <a14:useLocalDpi xmlns:a14="http://schemas.microsoft.com/office/drawing/2010/main" val="0"/>
              </a:ext>
            </a:extLst>
          </a:blip>
          <a:srcRect/>
          <a:stretch/>
        </p:blipFill>
        <p:spPr>
          <a:xfrm>
            <a:off x="2791125" y="394087"/>
            <a:ext cx="253313" cy="252761"/>
          </a:xfrm>
          <a:prstGeom prst="rect">
            <a:avLst/>
          </a:prstGeom>
        </p:spPr>
      </p:pic>
      <p:pic>
        <p:nvPicPr>
          <p:cNvPr id="26" name="Picture 25">
            <a:extLst>
              <a:ext uri="{FF2B5EF4-FFF2-40B4-BE49-F238E27FC236}">
                <a16:creationId xmlns:a16="http://schemas.microsoft.com/office/drawing/2014/main" id="{34698C8E-23A8-8C98-F4D6-FE60366C1408}"/>
              </a:ext>
            </a:extLst>
          </p:cNvPr>
          <p:cNvPicPr>
            <a:picLocks noChangeAspect="1"/>
          </p:cNvPicPr>
          <p:nvPr userDrawn="1"/>
        </p:nvPicPr>
        <p:blipFill>
          <a:blip r:embed="rId34" cstate="print">
            <a:extLst>
              <a:ext uri="{28A0092B-C50C-407E-A947-70E740481C1C}">
                <a14:useLocalDpi xmlns:a14="http://schemas.microsoft.com/office/drawing/2010/main" val="0"/>
              </a:ext>
            </a:extLst>
          </a:blip>
          <a:srcRect/>
          <a:stretch/>
        </p:blipFill>
        <p:spPr>
          <a:xfrm>
            <a:off x="2923277" y="17468"/>
            <a:ext cx="253313" cy="252761"/>
          </a:xfrm>
          <a:prstGeom prst="rect">
            <a:avLst/>
          </a:prstGeom>
        </p:spPr>
      </p:pic>
      <p:pic>
        <p:nvPicPr>
          <p:cNvPr id="27" name="Picture 26">
            <a:extLst>
              <a:ext uri="{FF2B5EF4-FFF2-40B4-BE49-F238E27FC236}">
                <a16:creationId xmlns:a16="http://schemas.microsoft.com/office/drawing/2014/main" id="{35F0F503-4CB9-DB0E-8AE2-77FCCCFD39AC}"/>
              </a:ext>
            </a:extLst>
          </p:cNvPr>
          <p:cNvPicPr>
            <a:picLocks noChangeAspect="1"/>
          </p:cNvPicPr>
          <p:nvPr userDrawn="1"/>
        </p:nvPicPr>
        <p:blipFill>
          <a:blip r:embed="rId34" cstate="print">
            <a:extLst>
              <a:ext uri="{28A0092B-C50C-407E-A947-70E740481C1C}">
                <a14:useLocalDpi xmlns:a14="http://schemas.microsoft.com/office/drawing/2010/main" val="0"/>
              </a:ext>
            </a:extLst>
          </a:blip>
          <a:srcRect/>
          <a:stretch/>
        </p:blipFill>
        <p:spPr>
          <a:xfrm>
            <a:off x="2261073" y="591092"/>
            <a:ext cx="253313" cy="252761"/>
          </a:xfrm>
          <a:prstGeom prst="rect">
            <a:avLst/>
          </a:prstGeom>
        </p:spPr>
      </p:pic>
      <p:pic>
        <p:nvPicPr>
          <p:cNvPr id="28" name="Picture 27">
            <a:extLst>
              <a:ext uri="{FF2B5EF4-FFF2-40B4-BE49-F238E27FC236}">
                <a16:creationId xmlns:a16="http://schemas.microsoft.com/office/drawing/2014/main" id="{3B3683FF-A153-1CDD-5A01-FF698AD02DEC}"/>
              </a:ext>
            </a:extLst>
          </p:cNvPr>
          <p:cNvPicPr>
            <a:picLocks noChangeAspect="1"/>
          </p:cNvPicPr>
          <p:nvPr userDrawn="1"/>
        </p:nvPicPr>
        <p:blipFill>
          <a:blip r:embed="rId34" cstate="print">
            <a:extLst>
              <a:ext uri="{28A0092B-C50C-407E-A947-70E740481C1C}">
                <a14:useLocalDpi xmlns:a14="http://schemas.microsoft.com/office/drawing/2010/main" val="0"/>
              </a:ext>
            </a:extLst>
          </a:blip>
          <a:srcRect/>
          <a:stretch/>
        </p:blipFill>
        <p:spPr>
          <a:xfrm>
            <a:off x="3858049" y="353633"/>
            <a:ext cx="253313" cy="252761"/>
          </a:xfrm>
          <a:prstGeom prst="rect">
            <a:avLst/>
          </a:prstGeom>
        </p:spPr>
      </p:pic>
      <p:pic>
        <p:nvPicPr>
          <p:cNvPr id="29" name="Picture 28">
            <a:extLst>
              <a:ext uri="{FF2B5EF4-FFF2-40B4-BE49-F238E27FC236}">
                <a16:creationId xmlns:a16="http://schemas.microsoft.com/office/drawing/2014/main" id="{93C3E724-74CB-B37F-B9DC-5BEC5389A098}"/>
              </a:ext>
            </a:extLst>
          </p:cNvPr>
          <p:cNvPicPr>
            <a:picLocks noChangeAspect="1"/>
          </p:cNvPicPr>
          <p:nvPr userDrawn="1"/>
        </p:nvPicPr>
        <p:blipFill>
          <a:blip r:embed="rId34" cstate="print">
            <a:extLst>
              <a:ext uri="{28A0092B-C50C-407E-A947-70E740481C1C}">
                <a14:useLocalDpi xmlns:a14="http://schemas.microsoft.com/office/drawing/2010/main" val="0"/>
              </a:ext>
            </a:extLst>
          </a:blip>
          <a:srcRect/>
          <a:stretch/>
        </p:blipFill>
        <p:spPr>
          <a:xfrm>
            <a:off x="3484914" y="223365"/>
            <a:ext cx="253313" cy="252761"/>
          </a:xfrm>
          <a:prstGeom prst="rect">
            <a:avLst/>
          </a:prstGeom>
        </p:spPr>
      </p:pic>
      <p:pic>
        <p:nvPicPr>
          <p:cNvPr id="30" name="Picture 29">
            <a:extLst>
              <a:ext uri="{FF2B5EF4-FFF2-40B4-BE49-F238E27FC236}">
                <a16:creationId xmlns:a16="http://schemas.microsoft.com/office/drawing/2014/main" id="{345D12E9-37AE-ED09-D29B-9C50130D46CF}"/>
              </a:ext>
            </a:extLst>
          </p:cNvPr>
          <p:cNvPicPr>
            <a:picLocks noChangeAspect="1"/>
          </p:cNvPicPr>
          <p:nvPr userDrawn="1"/>
        </p:nvPicPr>
        <p:blipFill>
          <a:blip r:embed="rId34" cstate="print">
            <a:extLst>
              <a:ext uri="{28A0092B-C50C-407E-A947-70E740481C1C}">
                <a14:useLocalDpi xmlns:a14="http://schemas.microsoft.com/office/drawing/2010/main" val="0"/>
              </a:ext>
            </a:extLst>
          </a:blip>
          <a:srcRect/>
          <a:stretch/>
        </p:blipFill>
        <p:spPr>
          <a:xfrm>
            <a:off x="4407248" y="613984"/>
            <a:ext cx="253313" cy="252761"/>
          </a:xfrm>
          <a:prstGeom prst="rect">
            <a:avLst/>
          </a:prstGeom>
        </p:spPr>
      </p:pic>
      <p:pic>
        <p:nvPicPr>
          <p:cNvPr id="31" name="Picture 30">
            <a:extLst>
              <a:ext uri="{FF2B5EF4-FFF2-40B4-BE49-F238E27FC236}">
                <a16:creationId xmlns:a16="http://schemas.microsoft.com/office/drawing/2014/main" id="{E8B6D18D-3E3C-EEA8-194D-5508A02F6955}"/>
              </a:ext>
            </a:extLst>
          </p:cNvPr>
          <p:cNvPicPr>
            <a:picLocks noChangeAspect="1"/>
          </p:cNvPicPr>
          <p:nvPr userDrawn="1"/>
        </p:nvPicPr>
        <p:blipFill>
          <a:blip r:embed="rId34" cstate="print">
            <a:extLst>
              <a:ext uri="{28A0092B-C50C-407E-A947-70E740481C1C}">
                <a14:useLocalDpi xmlns:a14="http://schemas.microsoft.com/office/drawing/2010/main" val="0"/>
              </a:ext>
            </a:extLst>
          </a:blip>
          <a:srcRect/>
          <a:stretch/>
        </p:blipFill>
        <p:spPr>
          <a:xfrm>
            <a:off x="5515392" y="187292"/>
            <a:ext cx="253313" cy="252761"/>
          </a:xfrm>
          <a:prstGeom prst="rect">
            <a:avLst/>
          </a:prstGeom>
        </p:spPr>
      </p:pic>
      <p:pic>
        <p:nvPicPr>
          <p:cNvPr id="32" name="Picture 31">
            <a:extLst>
              <a:ext uri="{FF2B5EF4-FFF2-40B4-BE49-F238E27FC236}">
                <a16:creationId xmlns:a16="http://schemas.microsoft.com/office/drawing/2014/main" id="{B6FCD7F3-930C-0B68-590B-804F01738E35}"/>
              </a:ext>
            </a:extLst>
          </p:cNvPr>
          <p:cNvPicPr>
            <a:picLocks noChangeAspect="1"/>
          </p:cNvPicPr>
          <p:nvPr userDrawn="1"/>
        </p:nvPicPr>
        <p:blipFill>
          <a:blip r:embed="rId34" cstate="print">
            <a:extLst>
              <a:ext uri="{28A0092B-C50C-407E-A947-70E740481C1C}">
                <a14:useLocalDpi xmlns:a14="http://schemas.microsoft.com/office/drawing/2010/main" val="0"/>
              </a:ext>
            </a:extLst>
          </a:blip>
          <a:srcRect/>
          <a:stretch/>
        </p:blipFill>
        <p:spPr>
          <a:xfrm>
            <a:off x="4023494" y="202369"/>
            <a:ext cx="253313" cy="252761"/>
          </a:xfrm>
          <a:prstGeom prst="rect">
            <a:avLst/>
          </a:prstGeom>
        </p:spPr>
      </p:pic>
      <p:pic>
        <p:nvPicPr>
          <p:cNvPr id="33" name="Picture 32">
            <a:extLst>
              <a:ext uri="{FF2B5EF4-FFF2-40B4-BE49-F238E27FC236}">
                <a16:creationId xmlns:a16="http://schemas.microsoft.com/office/drawing/2014/main" id="{77EC65C5-56BF-02C6-BD7A-B9AA45857A88}"/>
              </a:ext>
            </a:extLst>
          </p:cNvPr>
          <p:cNvPicPr>
            <a:picLocks noChangeAspect="1"/>
          </p:cNvPicPr>
          <p:nvPr userDrawn="1"/>
        </p:nvPicPr>
        <p:blipFill>
          <a:blip r:embed="rId34" cstate="print">
            <a:extLst>
              <a:ext uri="{28A0092B-C50C-407E-A947-70E740481C1C}">
                <a14:useLocalDpi xmlns:a14="http://schemas.microsoft.com/office/drawing/2010/main" val="0"/>
              </a:ext>
            </a:extLst>
          </a:blip>
          <a:srcRect/>
          <a:stretch/>
        </p:blipFill>
        <p:spPr>
          <a:xfrm>
            <a:off x="4655892" y="64882"/>
            <a:ext cx="253313" cy="252761"/>
          </a:xfrm>
          <a:prstGeom prst="rect">
            <a:avLst/>
          </a:prstGeom>
        </p:spPr>
      </p:pic>
    </p:spTree>
    <p:extLst>
      <p:ext uri="{BB962C8B-B14F-4D97-AF65-F5344CB8AC3E}">
        <p14:creationId xmlns:p14="http://schemas.microsoft.com/office/powerpoint/2010/main" val="68920956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Lst>
  <p:txStyles>
    <p:titleStyle>
      <a:lvl1pPr algn="l" defTabSz="914377" rtl="0" eaLnBrk="1" latinLnBrk="0" hangingPunct="1">
        <a:spcBef>
          <a:spcPct val="0"/>
        </a:spcBef>
        <a:buNone/>
        <a:defRPr sz="6400" b="1" kern="1200" spc="-27" baseline="0">
          <a:solidFill>
            <a:schemeClr val="tx1"/>
          </a:solidFill>
          <a:latin typeface="+mj-lt"/>
          <a:ea typeface="+mj-ea"/>
          <a:cs typeface="+mj-cs"/>
        </a:defRPr>
      </a:lvl1pPr>
    </p:titleStyle>
    <p:bodyStyle>
      <a:lvl1pPr marL="0" indent="0" algn="l" defTabSz="914377" rtl="0" eaLnBrk="1" latinLnBrk="0" hangingPunct="1">
        <a:spcBef>
          <a:spcPts val="0"/>
        </a:spcBef>
        <a:spcAft>
          <a:spcPts val="1200"/>
        </a:spcAft>
        <a:buFont typeface="Arial" pitchFamily="34" charset="0"/>
        <a:buNone/>
        <a:defRPr sz="1467" kern="1200">
          <a:solidFill>
            <a:schemeClr val="tx1"/>
          </a:solidFill>
          <a:latin typeface="+mn-lt"/>
          <a:ea typeface="+mn-ea"/>
          <a:cs typeface="+mn-cs"/>
        </a:defRPr>
      </a:lvl1pPr>
      <a:lvl2pPr marL="0" indent="0" algn="l" defTabSz="914377" rtl="0" eaLnBrk="1" latinLnBrk="0" hangingPunct="1">
        <a:spcBef>
          <a:spcPct val="20000"/>
        </a:spcBef>
        <a:buFont typeface="Arial" pitchFamily="34" charset="0"/>
        <a:buNone/>
        <a:defRPr sz="1467" kern="1200">
          <a:solidFill>
            <a:schemeClr val="tx1"/>
          </a:solidFill>
          <a:latin typeface="+mn-lt"/>
          <a:ea typeface="+mn-ea"/>
          <a:cs typeface="+mn-cs"/>
        </a:defRPr>
      </a:lvl2pPr>
      <a:lvl3pPr marL="0" indent="0" algn="l" defTabSz="914377" rtl="0" eaLnBrk="1" latinLnBrk="0" hangingPunct="1">
        <a:spcBef>
          <a:spcPct val="20000"/>
        </a:spcBef>
        <a:buFont typeface="Arial" pitchFamily="34" charset="0"/>
        <a:buNone/>
        <a:defRPr sz="1467" kern="1200">
          <a:solidFill>
            <a:schemeClr val="tx1"/>
          </a:solidFill>
          <a:latin typeface="+mn-lt"/>
          <a:ea typeface="+mn-ea"/>
          <a:cs typeface="+mn-cs"/>
        </a:defRPr>
      </a:lvl3pPr>
      <a:lvl4pPr marL="0" indent="0" algn="l" defTabSz="914377" rtl="0" eaLnBrk="1" latinLnBrk="0" hangingPunct="1">
        <a:spcBef>
          <a:spcPct val="20000"/>
        </a:spcBef>
        <a:buFont typeface="Arial" pitchFamily="34" charset="0"/>
        <a:buNone/>
        <a:defRPr sz="1467" kern="1200">
          <a:solidFill>
            <a:schemeClr val="tx1"/>
          </a:solidFill>
          <a:latin typeface="+mn-lt"/>
          <a:ea typeface="+mn-ea"/>
          <a:cs typeface="+mn-cs"/>
        </a:defRPr>
      </a:lvl4pPr>
      <a:lvl5pPr marL="0" indent="0" algn="l" defTabSz="914377" rtl="0" eaLnBrk="1" latinLnBrk="0" hangingPunct="1">
        <a:spcBef>
          <a:spcPct val="20000"/>
        </a:spcBef>
        <a:buFont typeface="Arial" pitchFamily="34" charset="0"/>
        <a:buNone/>
        <a:defRPr sz="1467" kern="1200">
          <a:solidFill>
            <a:schemeClr val="tx1"/>
          </a:solidFill>
          <a:latin typeface="+mn-lt"/>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43.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19E9784-838F-4A61-BEE6-D6B41CA1EB2C}"/>
              </a:ext>
            </a:extLst>
          </p:cNvPr>
          <p:cNvSpPr>
            <a:spLocks noGrp="1"/>
          </p:cNvSpPr>
          <p:nvPr>
            <p:ph type="ctrTitle"/>
          </p:nvPr>
        </p:nvSpPr>
        <p:spPr>
          <a:xfrm>
            <a:off x="501650" y="2046986"/>
            <a:ext cx="10858424" cy="2383781"/>
          </a:xfrm>
        </p:spPr>
        <p:txBody>
          <a:bodyPr/>
          <a:lstStyle/>
          <a:p>
            <a:pPr>
              <a:lnSpc>
                <a:spcPct val="100000"/>
              </a:lnSpc>
            </a:pPr>
            <a:r>
              <a:rPr lang="en-GB" sz="3700" dirty="0">
                <a:solidFill>
                  <a:schemeClr val="bg1">
                    <a:lumMod val="95000"/>
                  </a:schemeClr>
                </a:solidFill>
                <a:cs typeface="Arial"/>
              </a:rPr>
              <a:t>Re-imagining standards and recognitions in the changing landscape of tertiary education</a:t>
            </a:r>
            <a:br>
              <a:rPr lang="en-GB" sz="3700" dirty="0">
                <a:cs typeface="Arial"/>
              </a:rPr>
            </a:br>
            <a:endParaRPr lang="en-GB" sz="3700" dirty="0">
              <a:solidFill>
                <a:schemeClr val="bg1">
                  <a:lumMod val="95000"/>
                </a:schemeClr>
              </a:solidFill>
              <a:cs typeface="Arial"/>
            </a:endParaRPr>
          </a:p>
        </p:txBody>
      </p:sp>
      <p:sp>
        <p:nvSpPr>
          <p:cNvPr id="4" name="Subtitle 3">
            <a:extLst>
              <a:ext uri="{FF2B5EF4-FFF2-40B4-BE49-F238E27FC236}">
                <a16:creationId xmlns:a16="http://schemas.microsoft.com/office/drawing/2014/main" id="{7D01F540-73C9-494A-BEA4-7ED2AAE8DB4D}"/>
              </a:ext>
            </a:extLst>
          </p:cNvPr>
          <p:cNvSpPr>
            <a:spLocks noGrp="1"/>
          </p:cNvSpPr>
          <p:nvPr>
            <p:ph type="subTitle" idx="1"/>
          </p:nvPr>
        </p:nvSpPr>
        <p:spPr>
          <a:xfrm>
            <a:off x="352360" y="5942214"/>
            <a:ext cx="10363199" cy="635868"/>
          </a:xfrm>
        </p:spPr>
        <p:txBody>
          <a:bodyPr vert="horz" lIns="0" tIns="0" rIns="0" bIns="0" rtlCol="0" anchor="t">
            <a:noAutofit/>
          </a:bodyPr>
          <a:lstStyle/>
          <a:p>
            <a:r>
              <a:rPr lang="en-GB" dirty="0">
                <a:solidFill>
                  <a:schemeClr val="bg1">
                    <a:lumMod val="95000"/>
                  </a:schemeClr>
                </a:solidFill>
              </a:rPr>
              <a:t>Fiona Gunn SFHEA | Alex Walker PFHEA</a:t>
            </a:r>
            <a:endParaRPr lang="en-GB" dirty="0">
              <a:solidFill>
                <a:schemeClr val="bg1">
                  <a:lumMod val="95000"/>
                </a:schemeClr>
              </a:solidFill>
              <a:cs typeface="Arial"/>
            </a:endParaRPr>
          </a:p>
        </p:txBody>
      </p:sp>
    </p:spTree>
    <p:extLst>
      <p:ext uri="{BB962C8B-B14F-4D97-AF65-F5344CB8AC3E}">
        <p14:creationId xmlns:p14="http://schemas.microsoft.com/office/powerpoint/2010/main" val="8676871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131BAD53-4E89-4F62-BBB7-26359763E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62756DA2-40EB-4C6F-B962-5822FFB54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653438" cy="6858000"/>
          </a:xfrm>
          <a:custGeom>
            <a:avLst/>
            <a:gdLst>
              <a:gd name="connsiteX0" fmla="*/ 0 w 6096000"/>
              <a:gd name="connsiteY0" fmla="*/ 0 h 6858000"/>
              <a:gd name="connsiteX1" fmla="*/ 5567517 w 6096000"/>
              <a:gd name="connsiteY1" fmla="*/ 0 h 6858000"/>
              <a:gd name="connsiteX2" fmla="*/ 5566938 w 6096000"/>
              <a:gd name="connsiteY2" fmla="*/ 1705 h 6858000"/>
              <a:gd name="connsiteX3" fmla="*/ 5551594 w 6096000"/>
              <a:gd name="connsiteY3" fmla="*/ 17287 h 6858000"/>
              <a:gd name="connsiteX4" fmla="*/ 5545641 w 6096000"/>
              <a:gd name="connsiteY4" fmla="*/ 130336 h 6858000"/>
              <a:gd name="connsiteX5" fmla="*/ 5538289 w 6096000"/>
              <a:gd name="connsiteY5" fmla="*/ 187093 h 6858000"/>
              <a:gd name="connsiteX6" fmla="*/ 5545790 w 6096000"/>
              <a:gd name="connsiteY6" fmla="*/ 265704 h 6858000"/>
              <a:gd name="connsiteX7" fmla="*/ 5542313 w 6096000"/>
              <a:gd name="connsiteY7" fmla="*/ 354566 h 6858000"/>
              <a:gd name="connsiteX8" fmla="*/ 5524126 w 6096000"/>
              <a:gd name="connsiteY8" fmla="*/ 472000 h 6858000"/>
              <a:gd name="connsiteX9" fmla="*/ 5522170 w 6096000"/>
              <a:gd name="connsiteY9" fmla="*/ 473782 h 6858000"/>
              <a:gd name="connsiteX10" fmla="*/ 5521798 w 6096000"/>
              <a:gd name="connsiteY10" fmla="*/ 491380 h 6858000"/>
              <a:gd name="connsiteX11" fmla="*/ 5536419 w 6096000"/>
              <a:gd name="connsiteY11" fmla="*/ 531675 h 6858000"/>
              <a:gd name="connsiteX12" fmla="*/ 5533435 w 6096000"/>
              <a:gd name="connsiteY12" fmla="*/ 536015 h 6858000"/>
              <a:gd name="connsiteX13" fmla="*/ 5538088 w 6096000"/>
              <a:gd name="connsiteY13" fmla="*/ 572092 h 6858000"/>
              <a:gd name="connsiteX14" fmla="*/ 5536061 w 6096000"/>
              <a:gd name="connsiteY14" fmla="*/ 572511 h 6858000"/>
              <a:gd name="connsiteX15" fmla="*/ 5528218 w 6096000"/>
              <a:gd name="connsiteY15" fmla="*/ 582332 h 6858000"/>
              <a:gd name="connsiteX16" fmla="*/ 5518011 w 6096000"/>
              <a:gd name="connsiteY16" fmla="*/ 601285 h 6858000"/>
              <a:gd name="connsiteX17" fmla="*/ 5473174 w 6096000"/>
              <a:gd name="connsiteY17" fmla="*/ 681608 h 6858000"/>
              <a:gd name="connsiteX18" fmla="*/ 5472963 w 6096000"/>
              <a:gd name="connsiteY18" fmla="*/ 689151 h 6858000"/>
              <a:gd name="connsiteX19" fmla="*/ 5472485 w 6096000"/>
              <a:gd name="connsiteY19" fmla="*/ 689289 h 6858000"/>
              <a:gd name="connsiteX20" fmla="*/ 5471326 w 6096000"/>
              <a:gd name="connsiteY20" fmla="*/ 697222 h 6858000"/>
              <a:gd name="connsiteX21" fmla="*/ 5472164 w 6096000"/>
              <a:gd name="connsiteY21" fmla="*/ 717531 h 6858000"/>
              <a:gd name="connsiteX22" fmla="*/ 5468891 w 6096000"/>
              <a:gd name="connsiteY22" fmla="*/ 722494 h 6858000"/>
              <a:gd name="connsiteX23" fmla="*/ 5463081 w 6096000"/>
              <a:gd name="connsiteY23" fmla="*/ 724368 h 6858000"/>
              <a:gd name="connsiteX24" fmla="*/ 5446981 w 6096000"/>
              <a:gd name="connsiteY24" fmla="*/ 752692 h 6858000"/>
              <a:gd name="connsiteX25" fmla="*/ 5417190 w 6096000"/>
              <a:gd name="connsiteY25" fmla="*/ 816346 h 6858000"/>
              <a:gd name="connsiteX26" fmla="*/ 5388958 w 6096000"/>
              <a:gd name="connsiteY26" fmla="*/ 889417 h 6858000"/>
              <a:gd name="connsiteX27" fmla="*/ 5307044 w 6096000"/>
              <a:gd name="connsiteY27" fmla="*/ 1063288 h 6858000"/>
              <a:gd name="connsiteX28" fmla="*/ 5303837 w 6096000"/>
              <a:gd name="connsiteY28" fmla="*/ 1157176 h 6858000"/>
              <a:gd name="connsiteX29" fmla="*/ 5286494 w 6096000"/>
              <a:gd name="connsiteY29" fmla="*/ 1210776 h 6858000"/>
              <a:gd name="connsiteX30" fmla="*/ 5282463 w 6096000"/>
              <a:gd name="connsiteY30" fmla="*/ 1301993 h 6858000"/>
              <a:gd name="connsiteX31" fmla="*/ 5252235 w 6096000"/>
              <a:gd name="connsiteY31" fmla="*/ 1360879 h 6858000"/>
              <a:gd name="connsiteX32" fmla="*/ 5244497 w 6096000"/>
              <a:gd name="connsiteY32" fmla="*/ 1404045 h 6858000"/>
              <a:gd name="connsiteX33" fmla="*/ 5223823 w 6096000"/>
              <a:gd name="connsiteY33" fmla="*/ 1429568 h 6858000"/>
              <a:gd name="connsiteX34" fmla="*/ 5224851 w 6096000"/>
              <a:gd name="connsiteY34" fmla="*/ 1430305 h 6858000"/>
              <a:gd name="connsiteX35" fmla="*/ 5212394 w 6096000"/>
              <a:gd name="connsiteY35" fmla="*/ 1463304 h 6858000"/>
              <a:gd name="connsiteX36" fmla="*/ 5209958 w 6096000"/>
              <a:gd name="connsiteY36" fmla="*/ 1514846 h 6858000"/>
              <a:gd name="connsiteX37" fmla="*/ 5206417 w 6096000"/>
              <a:gd name="connsiteY37" fmla="*/ 1519731 h 6858000"/>
              <a:gd name="connsiteX38" fmla="*/ 5206640 w 6096000"/>
              <a:gd name="connsiteY38" fmla="*/ 1519929 h 6858000"/>
              <a:gd name="connsiteX39" fmla="*/ 5207632 w 6096000"/>
              <a:gd name="connsiteY39" fmla="*/ 1546022 h 6858000"/>
              <a:gd name="connsiteX40" fmla="*/ 5212030 w 6096000"/>
              <a:gd name="connsiteY40" fmla="*/ 1578752 h 6858000"/>
              <a:gd name="connsiteX41" fmla="*/ 5203533 w 6096000"/>
              <a:gd name="connsiteY41" fmla="*/ 1647555 h 6858000"/>
              <a:gd name="connsiteX42" fmla="*/ 5190877 w 6096000"/>
              <a:gd name="connsiteY42" fmla="*/ 1715685 h 6858000"/>
              <a:gd name="connsiteX43" fmla="*/ 5184235 w 6096000"/>
              <a:gd name="connsiteY43" fmla="*/ 1740358 h 6858000"/>
              <a:gd name="connsiteX44" fmla="*/ 5181475 w 6096000"/>
              <a:gd name="connsiteY44" fmla="*/ 1784314 h 6858000"/>
              <a:gd name="connsiteX45" fmla="*/ 5185845 w 6096000"/>
              <a:gd name="connsiteY45" fmla="*/ 1804434 h 6858000"/>
              <a:gd name="connsiteX46" fmla="*/ 5185068 w 6096000"/>
              <a:gd name="connsiteY46" fmla="*/ 1805316 h 6858000"/>
              <a:gd name="connsiteX47" fmla="*/ 5188593 w 6096000"/>
              <a:gd name="connsiteY47" fmla="*/ 1807109 h 6858000"/>
              <a:gd name="connsiteX48" fmla="*/ 5185920 w 6096000"/>
              <a:gd name="connsiteY48" fmla="*/ 1821003 h 6858000"/>
              <a:gd name="connsiteX49" fmla="*/ 5183543 w 6096000"/>
              <a:gd name="connsiteY49" fmla="*/ 1824832 h 6858000"/>
              <a:gd name="connsiteX50" fmla="*/ 5182235 w 6096000"/>
              <a:gd name="connsiteY50" fmla="*/ 1830429 h 6858000"/>
              <a:gd name="connsiteX51" fmla="*/ 5182525 w 6096000"/>
              <a:gd name="connsiteY51" fmla="*/ 1830569 h 6858000"/>
              <a:gd name="connsiteX52" fmla="*/ 5180663 w 6096000"/>
              <a:gd name="connsiteY52" fmla="*/ 1835810 h 6858000"/>
              <a:gd name="connsiteX53" fmla="*/ 5167452 w 6096000"/>
              <a:gd name="connsiteY53" fmla="*/ 1861483 h 6858000"/>
              <a:gd name="connsiteX54" fmla="*/ 5174266 w 6096000"/>
              <a:gd name="connsiteY54" fmla="*/ 1892417 h 6858000"/>
              <a:gd name="connsiteX55" fmla="*/ 5189262 w 6096000"/>
              <a:gd name="connsiteY55" fmla="*/ 1895114 h 6858000"/>
              <a:gd name="connsiteX56" fmla="*/ 5187100 w 6096000"/>
              <a:gd name="connsiteY56" fmla="*/ 1899379 h 6858000"/>
              <a:gd name="connsiteX57" fmla="*/ 5180471 w 6096000"/>
              <a:gd name="connsiteY57" fmla="*/ 1907867 h 6858000"/>
              <a:gd name="connsiteX58" fmla="*/ 5181361 w 6096000"/>
              <a:gd name="connsiteY58" fmla="*/ 1910265 h 6858000"/>
              <a:gd name="connsiteX59" fmla="*/ 5178268 w 6096000"/>
              <a:gd name="connsiteY59" fmla="*/ 1935584 h 6858000"/>
              <a:gd name="connsiteX60" fmla="*/ 5183619 w 6096000"/>
              <a:gd name="connsiteY60" fmla="*/ 1942021 h 6858000"/>
              <a:gd name="connsiteX61" fmla="*/ 5184480 w 6096000"/>
              <a:gd name="connsiteY61" fmla="*/ 1945112 h 6858000"/>
              <a:gd name="connsiteX62" fmla="*/ 5172776 w 6096000"/>
              <a:gd name="connsiteY62" fmla="*/ 1961162 h 6858000"/>
              <a:gd name="connsiteX63" fmla="*/ 5168513 w 6096000"/>
              <a:gd name="connsiteY63" fmla="*/ 1969445 h 6858000"/>
              <a:gd name="connsiteX64" fmla="*/ 5126597 w 6096000"/>
              <a:gd name="connsiteY64" fmla="*/ 2024270 h 6858000"/>
              <a:gd name="connsiteX65" fmla="*/ 5119528 w 6096000"/>
              <a:gd name="connsiteY65" fmla="*/ 2107942 h 6858000"/>
              <a:gd name="connsiteX66" fmla="*/ 5110356 w 6096000"/>
              <a:gd name="connsiteY66" fmla="*/ 2193455 h 6858000"/>
              <a:gd name="connsiteX67" fmla="*/ 5104992 w 6096000"/>
              <a:gd name="connsiteY67" fmla="*/ 2260088 h 6858000"/>
              <a:gd name="connsiteX68" fmla="*/ 5059439 w 6096000"/>
              <a:gd name="connsiteY68" fmla="*/ 2335735 h 6858000"/>
              <a:gd name="connsiteX69" fmla="*/ 5022061 w 6096000"/>
              <a:gd name="connsiteY69" fmla="*/ 2408995 h 6858000"/>
              <a:gd name="connsiteX70" fmla="*/ 5022253 w 6096000"/>
              <a:gd name="connsiteY70" fmla="*/ 2445869 h 6858000"/>
              <a:gd name="connsiteX71" fmla="*/ 5011426 w 6096000"/>
              <a:gd name="connsiteY71" fmla="*/ 2496499 h 6858000"/>
              <a:gd name="connsiteX72" fmla="*/ 4994224 w 6096000"/>
              <a:gd name="connsiteY72" fmla="*/ 2549900 h 6858000"/>
              <a:gd name="connsiteX73" fmla="*/ 4995245 w 6096000"/>
              <a:gd name="connsiteY73" fmla="*/ 2596456 h 6858000"/>
              <a:gd name="connsiteX74" fmla="*/ 4988570 w 6096000"/>
              <a:gd name="connsiteY74" fmla="*/ 2606088 h 6858000"/>
              <a:gd name="connsiteX75" fmla="*/ 4988371 w 6096000"/>
              <a:gd name="connsiteY75" fmla="*/ 2635351 h 6858000"/>
              <a:gd name="connsiteX76" fmla="*/ 4983212 w 6096000"/>
              <a:gd name="connsiteY76" fmla="*/ 2665666 h 6858000"/>
              <a:gd name="connsiteX77" fmla="*/ 4968234 w 6096000"/>
              <a:gd name="connsiteY77" fmla="*/ 2715895 h 6858000"/>
              <a:gd name="connsiteX78" fmla="*/ 4975888 w 6096000"/>
              <a:gd name="connsiteY78" fmla="*/ 2725052 h 6858000"/>
              <a:gd name="connsiteX79" fmla="*/ 4980195 w 6096000"/>
              <a:gd name="connsiteY79" fmla="*/ 2726489 h 6858000"/>
              <a:gd name="connsiteX80" fmla="*/ 4976218 w 6096000"/>
              <a:gd name="connsiteY80" fmla="*/ 2740278 h 6858000"/>
              <a:gd name="connsiteX81" fmla="*/ 4980571 w 6096000"/>
              <a:gd name="connsiteY81" fmla="*/ 2751112 h 6858000"/>
              <a:gd name="connsiteX82" fmla="*/ 4973893 w 6096000"/>
              <a:gd name="connsiteY82" fmla="*/ 2760208 h 6858000"/>
              <a:gd name="connsiteX83" fmla="*/ 4979005 w 6096000"/>
              <a:gd name="connsiteY83" fmla="*/ 2790136 h 6858000"/>
              <a:gd name="connsiteX84" fmla="*/ 4986137 w 6096000"/>
              <a:gd name="connsiteY84" fmla="*/ 2804183 h 6858000"/>
              <a:gd name="connsiteX85" fmla="*/ 4986175 w 6096000"/>
              <a:gd name="connsiteY85" fmla="*/ 2825860 h 6858000"/>
              <a:gd name="connsiteX86" fmla="*/ 4993936 w 6096000"/>
              <a:gd name="connsiteY86" fmla="*/ 2911749 h 6858000"/>
              <a:gd name="connsiteX87" fmla="*/ 4992563 w 6096000"/>
              <a:gd name="connsiteY87" fmla="*/ 2977278 h 6858000"/>
              <a:gd name="connsiteX88" fmla="*/ 4980516 w 6096000"/>
              <a:gd name="connsiteY88" fmla="*/ 2991092 h 6858000"/>
              <a:gd name="connsiteX89" fmla="*/ 4992801 w 6096000"/>
              <a:gd name="connsiteY89" fmla="*/ 3020247 h 6858000"/>
              <a:gd name="connsiteX90" fmla="*/ 5014805 w 6096000"/>
              <a:gd name="connsiteY90" fmla="*/ 3065434 h 6858000"/>
              <a:gd name="connsiteX91" fmla="*/ 5002733 w 6096000"/>
              <a:gd name="connsiteY91" fmla="*/ 3103777 h 6858000"/>
              <a:gd name="connsiteX92" fmla="*/ 5002941 w 6096000"/>
              <a:gd name="connsiteY92" fmla="*/ 3151828 h 6858000"/>
              <a:gd name="connsiteX93" fmla="*/ 5002883 w 6096000"/>
              <a:gd name="connsiteY93" fmla="*/ 3180546 h 6858000"/>
              <a:gd name="connsiteX94" fmla="*/ 5016711 w 6096000"/>
              <a:gd name="connsiteY94" fmla="*/ 3258677 h 6858000"/>
              <a:gd name="connsiteX95" fmla="*/ 5017918 w 6096000"/>
              <a:gd name="connsiteY95" fmla="*/ 3262610 h 6858000"/>
              <a:gd name="connsiteX96" fmla="*/ 5011672 w 6096000"/>
              <a:gd name="connsiteY96" fmla="*/ 3277179 h 6858000"/>
              <a:gd name="connsiteX97" fmla="*/ 5009344 w 6096000"/>
              <a:gd name="connsiteY97" fmla="*/ 3278130 h 6858000"/>
              <a:gd name="connsiteX98" fmla="*/ 5026770 w 6096000"/>
              <a:gd name="connsiteY98" fmla="*/ 3325671 h 6858000"/>
              <a:gd name="connsiteX99" fmla="*/ 5024571 w 6096000"/>
              <a:gd name="connsiteY99" fmla="*/ 3332072 h 6858000"/>
              <a:gd name="connsiteX100" fmla="*/ 5041705 w 6096000"/>
              <a:gd name="connsiteY100" fmla="*/ 3362948 h 6858000"/>
              <a:gd name="connsiteX101" fmla="*/ 5047477 w 6096000"/>
              <a:gd name="connsiteY101" fmla="*/ 3378959 h 6858000"/>
              <a:gd name="connsiteX102" fmla="*/ 5060758 w 6096000"/>
              <a:gd name="connsiteY102" fmla="*/ 3407057 h 6858000"/>
              <a:gd name="connsiteX103" fmla="*/ 5058968 w 6096000"/>
              <a:gd name="connsiteY103" fmla="*/ 3409825 h 6858000"/>
              <a:gd name="connsiteX104" fmla="*/ 5062667 w 6096000"/>
              <a:gd name="connsiteY104" fmla="*/ 3415218 h 6858000"/>
              <a:gd name="connsiteX105" fmla="*/ 5060928 w 6096000"/>
              <a:gd name="connsiteY105" fmla="*/ 3419880 h 6858000"/>
              <a:gd name="connsiteX106" fmla="*/ 5062923 w 6096000"/>
              <a:gd name="connsiteY106" fmla="*/ 3424545 h 6858000"/>
              <a:gd name="connsiteX107" fmla="*/ 5064623 w 6096000"/>
              <a:gd name="connsiteY107" fmla="*/ 3476412 h 6858000"/>
              <a:gd name="connsiteX108" fmla="*/ 5069684 w 6096000"/>
              <a:gd name="connsiteY108" fmla="*/ 3486850 h 6858000"/>
              <a:gd name="connsiteX109" fmla="*/ 5063339 w 6096000"/>
              <a:gd name="connsiteY109" fmla="*/ 3496391 h 6858000"/>
              <a:gd name="connsiteX110" fmla="*/ 5070139 w 6096000"/>
              <a:gd name="connsiteY110" fmla="*/ 3531201 h 6858000"/>
              <a:gd name="connsiteX111" fmla="*/ 5079896 w 6096000"/>
              <a:gd name="connsiteY111" fmla="*/ 3542019 h 6858000"/>
              <a:gd name="connsiteX112" fmla="*/ 5087540 w 6096000"/>
              <a:gd name="connsiteY112" fmla="*/ 3552249 h 6858000"/>
              <a:gd name="connsiteX113" fmla="*/ 5087902 w 6096000"/>
              <a:gd name="connsiteY113" fmla="*/ 3553678 h 6858000"/>
              <a:gd name="connsiteX114" fmla="*/ 5091509 w 6096000"/>
              <a:gd name="connsiteY114" fmla="*/ 3568021 h 6858000"/>
              <a:gd name="connsiteX115" fmla="*/ 5091934 w 6096000"/>
              <a:gd name="connsiteY115" fmla="*/ 3569719 h 6858000"/>
              <a:gd name="connsiteX116" fmla="*/ 5089362 w 6096000"/>
              <a:gd name="connsiteY116" fmla="*/ 3586412 h 6858000"/>
              <a:gd name="connsiteX117" fmla="*/ 5092358 w 6096000"/>
              <a:gd name="connsiteY117" fmla="*/ 3597336 h 6858000"/>
              <a:gd name="connsiteX118" fmla="*/ 5084254 w 6096000"/>
              <a:gd name="connsiteY118" fmla="*/ 3606007 h 6858000"/>
              <a:gd name="connsiteX119" fmla="*/ 5084281 w 6096000"/>
              <a:gd name="connsiteY119" fmla="*/ 3641228 h 6858000"/>
              <a:gd name="connsiteX120" fmla="*/ 5091848 w 6096000"/>
              <a:gd name="connsiteY120" fmla="*/ 3653088 h 6858000"/>
              <a:gd name="connsiteX121" fmla="*/ 5097436 w 6096000"/>
              <a:gd name="connsiteY121" fmla="*/ 3664114 h 6858000"/>
              <a:gd name="connsiteX122" fmla="*/ 5097518 w 6096000"/>
              <a:gd name="connsiteY122" fmla="*/ 3665569 h 6858000"/>
              <a:gd name="connsiteX123" fmla="*/ 5099829 w 6096000"/>
              <a:gd name="connsiteY123" fmla="*/ 3707357 h 6858000"/>
              <a:gd name="connsiteX124" fmla="*/ 5114696 w 6096000"/>
              <a:gd name="connsiteY124" fmla="*/ 3778166 h 6858000"/>
              <a:gd name="connsiteX125" fmla="*/ 5135379 w 6096000"/>
              <a:gd name="connsiteY125" fmla="*/ 3878222 h 6858000"/>
              <a:gd name="connsiteX126" fmla="*/ 5130138 w 6096000"/>
              <a:gd name="connsiteY126" fmla="*/ 4048117 h 6858000"/>
              <a:gd name="connsiteX127" fmla="*/ 5090040 w 6096000"/>
              <a:gd name="connsiteY127" fmla="*/ 4219510 h 6858000"/>
              <a:gd name="connsiteX128" fmla="*/ 5092812 w 6096000"/>
              <a:gd name="connsiteY128" fmla="*/ 4411258 h 6858000"/>
              <a:gd name="connsiteX129" fmla="*/ 5084599 w 6096000"/>
              <a:gd name="connsiteY129" fmla="*/ 4488531 h 6858000"/>
              <a:gd name="connsiteX130" fmla="*/ 5084072 w 6096000"/>
              <a:gd name="connsiteY130" fmla="*/ 4539168 h 6858000"/>
              <a:gd name="connsiteX131" fmla="*/ 5068936 w 6096000"/>
              <a:gd name="connsiteY131" fmla="*/ 4625153 h 6858000"/>
              <a:gd name="connsiteX132" fmla="*/ 5059114 w 6096000"/>
              <a:gd name="connsiteY132" fmla="*/ 4733115 h 6858000"/>
              <a:gd name="connsiteX133" fmla="*/ 5037209 w 6096000"/>
              <a:gd name="connsiteY133" fmla="*/ 4844323 h 6858000"/>
              <a:gd name="connsiteX134" fmla="*/ 5020638 w 6096000"/>
              <a:gd name="connsiteY134" fmla="*/ 4877992 h 6858000"/>
              <a:gd name="connsiteX135" fmla="*/ 5006413 w 6096000"/>
              <a:gd name="connsiteY135" fmla="*/ 4925805 h 6858000"/>
              <a:gd name="connsiteX136" fmla="*/ 4971037 w 6096000"/>
              <a:gd name="connsiteY136" fmla="*/ 5009272 h 6858000"/>
              <a:gd name="connsiteX137" fmla="*/ 4963105 w 6096000"/>
              <a:gd name="connsiteY137" fmla="*/ 5111369 h 6858000"/>
              <a:gd name="connsiteX138" fmla="*/ 4976341 w 6096000"/>
              <a:gd name="connsiteY138" fmla="*/ 5210876 h 6858000"/>
              <a:gd name="connsiteX139" fmla="*/ 4980617 w 6096000"/>
              <a:gd name="connsiteY139" fmla="*/ 5269726 h 6858000"/>
              <a:gd name="connsiteX140" fmla="*/ 4997733 w 6096000"/>
              <a:gd name="connsiteY140" fmla="*/ 5464225 h 6858000"/>
              <a:gd name="connsiteX141" fmla="*/ 5001400 w 6096000"/>
              <a:gd name="connsiteY141" fmla="*/ 5594585 h 6858000"/>
              <a:gd name="connsiteX142" fmla="*/ 4983700 w 6096000"/>
              <a:gd name="connsiteY142" fmla="*/ 5667896 h 6858000"/>
              <a:gd name="connsiteX143" fmla="*/ 4968506 w 6096000"/>
              <a:gd name="connsiteY143" fmla="*/ 5769225 h 6858000"/>
              <a:gd name="connsiteX144" fmla="*/ 4969765 w 6096000"/>
              <a:gd name="connsiteY144" fmla="*/ 5823324 h 6858000"/>
              <a:gd name="connsiteX145" fmla="*/ 4966129 w 6096000"/>
              <a:gd name="connsiteY145" fmla="*/ 5862699 h 6858000"/>
              <a:gd name="connsiteX146" fmla="*/ 4970695 w 6096000"/>
              <a:gd name="connsiteY146" fmla="*/ 5906467 h 6858000"/>
              <a:gd name="connsiteX147" fmla="*/ 4991568 w 6096000"/>
              <a:gd name="connsiteY147" fmla="*/ 5939847 h 6858000"/>
              <a:gd name="connsiteX148" fmla="*/ 4986815 w 6096000"/>
              <a:gd name="connsiteY148" fmla="*/ 5973994 h 6858000"/>
              <a:gd name="connsiteX149" fmla="*/ 4987776 w 6096000"/>
              <a:gd name="connsiteY149" fmla="*/ 6089693 h 6858000"/>
              <a:gd name="connsiteX150" fmla="*/ 4991621 w 6096000"/>
              <a:gd name="connsiteY150" fmla="*/ 6224938 h 6858000"/>
              <a:gd name="connsiteX151" fmla="*/ 5017157 w 6096000"/>
              <a:gd name="connsiteY151" fmla="*/ 6370251 h 6858000"/>
              <a:gd name="connsiteX152" fmla="*/ 5040797 w 6096000"/>
              <a:gd name="connsiteY152" fmla="*/ 6541313 h 6858000"/>
              <a:gd name="connsiteX153" fmla="*/ 5045375 w 6096000"/>
              <a:gd name="connsiteY153" fmla="*/ 6640957 h 6858000"/>
              <a:gd name="connsiteX154" fmla="*/ 5058442 w 6096000"/>
              <a:gd name="connsiteY154" fmla="*/ 6705297 h 6858000"/>
              <a:gd name="connsiteX155" fmla="*/ 5071125 w 6096000"/>
              <a:gd name="connsiteY155" fmla="*/ 6759582 h 6858000"/>
              <a:gd name="connsiteX156" fmla="*/ 5069172 w 6096000"/>
              <a:gd name="connsiteY156" fmla="*/ 6817746 h 6858000"/>
              <a:gd name="connsiteX157" fmla="*/ 5072322 w 6096000"/>
              <a:gd name="connsiteY157" fmla="*/ 6843646 h 6858000"/>
              <a:gd name="connsiteX158" fmla="*/ 5091388 w 6096000"/>
              <a:gd name="connsiteY158" fmla="*/ 6857998 h 6858000"/>
              <a:gd name="connsiteX159" fmla="*/ 6096000 w 6096000"/>
              <a:gd name="connsiteY159" fmla="*/ 6857998 h 6858000"/>
              <a:gd name="connsiteX160" fmla="*/ 6096000 w 6096000"/>
              <a:gd name="connsiteY160" fmla="*/ 6858000 h 6858000"/>
              <a:gd name="connsiteX161" fmla="*/ 0 w 6096000"/>
              <a:gd name="connsiteY16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6096000" h="6858000">
                <a:moveTo>
                  <a:pt x="0" y="0"/>
                </a:moveTo>
                <a:lnTo>
                  <a:pt x="5567517" y="0"/>
                </a:lnTo>
                <a:lnTo>
                  <a:pt x="5566938" y="1705"/>
                </a:lnTo>
                <a:cubicBezTo>
                  <a:pt x="5563126" y="8440"/>
                  <a:pt x="5558112" y="13784"/>
                  <a:pt x="5551594" y="17287"/>
                </a:cubicBezTo>
                <a:cubicBezTo>
                  <a:pt x="5562364" y="82036"/>
                  <a:pt x="5510349" y="69804"/>
                  <a:pt x="5545641" y="130336"/>
                </a:cubicBezTo>
                <a:cubicBezTo>
                  <a:pt x="5526953" y="117589"/>
                  <a:pt x="5536978" y="162458"/>
                  <a:pt x="5538289" y="187093"/>
                </a:cubicBezTo>
                <a:cubicBezTo>
                  <a:pt x="5536205" y="226511"/>
                  <a:pt x="5545722" y="205530"/>
                  <a:pt x="5545790" y="265704"/>
                </a:cubicBezTo>
                <a:cubicBezTo>
                  <a:pt x="5542296" y="317533"/>
                  <a:pt x="5543813" y="325288"/>
                  <a:pt x="5542313" y="354566"/>
                </a:cubicBezTo>
                <a:lnTo>
                  <a:pt x="5524126" y="472000"/>
                </a:lnTo>
                <a:lnTo>
                  <a:pt x="5522170" y="473782"/>
                </a:lnTo>
                <a:cubicBezTo>
                  <a:pt x="5517847" y="482008"/>
                  <a:pt x="5518682" y="487340"/>
                  <a:pt x="5521798" y="491380"/>
                </a:cubicBezTo>
                <a:lnTo>
                  <a:pt x="5536419" y="531675"/>
                </a:lnTo>
                <a:lnTo>
                  <a:pt x="5533435" y="536015"/>
                </a:lnTo>
                <a:lnTo>
                  <a:pt x="5538088" y="572092"/>
                </a:lnTo>
                <a:lnTo>
                  <a:pt x="5536061" y="572511"/>
                </a:lnTo>
                <a:cubicBezTo>
                  <a:pt x="5531611" y="574271"/>
                  <a:pt x="5528529" y="577121"/>
                  <a:pt x="5528218" y="582332"/>
                </a:cubicBezTo>
                <a:cubicBezTo>
                  <a:pt x="5498002" y="573171"/>
                  <a:pt x="5516262" y="585107"/>
                  <a:pt x="5518011" y="601285"/>
                </a:cubicBezTo>
                <a:cubicBezTo>
                  <a:pt x="5508838" y="617831"/>
                  <a:pt x="5480684" y="666964"/>
                  <a:pt x="5473174" y="681608"/>
                </a:cubicBezTo>
                <a:cubicBezTo>
                  <a:pt x="5473102" y="684122"/>
                  <a:pt x="5473033" y="686637"/>
                  <a:pt x="5472963" y="689151"/>
                </a:cubicBezTo>
                <a:lnTo>
                  <a:pt x="5472485" y="689289"/>
                </a:lnTo>
                <a:cubicBezTo>
                  <a:pt x="5471434" y="690905"/>
                  <a:pt x="5470986" y="693376"/>
                  <a:pt x="5471326" y="697222"/>
                </a:cubicBezTo>
                <a:cubicBezTo>
                  <a:pt x="5471606" y="703992"/>
                  <a:pt x="5471884" y="710761"/>
                  <a:pt x="5472164" y="717531"/>
                </a:cubicBezTo>
                <a:lnTo>
                  <a:pt x="5468891" y="722494"/>
                </a:lnTo>
                <a:lnTo>
                  <a:pt x="5463081" y="724368"/>
                </a:lnTo>
                <a:lnTo>
                  <a:pt x="5446981" y="752692"/>
                </a:lnTo>
                <a:cubicBezTo>
                  <a:pt x="5454691" y="764380"/>
                  <a:pt x="5422719" y="808083"/>
                  <a:pt x="5417190" y="816346"/>
                </a:cubicBezTo>
                <a:lnTo>
                  <a:pt x="5388958" y="889417"/>
                </a:lnTo>
                <a:cubicBezTo>
                  <a:pt x="5320491" y="969963"/>
                  <a:pt x="5321907" y="1005331"/>
                  <a:pt x="5307044" y="1063288"/>
                </a:cubicBezTo>
                <a:cubicBezTo>
                  <a:pt x="5313332" y="1111028"/>
                  <a:pt x="5317096" y="1110140"/>
                  <a:pt x="5303837" y="1157176"/>
                </a:cubicBezTo>
                <a:cubicBezTo>
                  <a:pt x="5301103" y="1192124"/>
                  <a:pt x="5301884" y="1197232"/>
                  <a:pt x="5286494" y="1210776"/>
                </a:cubicBezTo>
                <a:lnTo>
                  <a:pt x="5282463" y="1301993"/>
                </a:lnTo>
                <a:lnTo>
                  <a:pt x="5252235" y="1360879"/>
                </a:lnTo>
                <a:lnTo>
                  <a:pt x="5244497" y="1404045"/>
                </a:lnTo>
                <a:lnTo>
                  <a:pt x="5223823" y="1429568"/>
                </a:lnTo>
                <a:lnTo>
                  <a:pt x="5224851" y="1430305"/>
                </a:lnTo>
                <a:cubicBezTo>
                  <a:pt x="5226697" y="1432466"/>
                  <a:pt x="5214738" y="1459891"/>
                  <a:pt x="5212394" y="1463304"/>
                </a:cubicBezTo>
                <a:cubicBezTo>
                  <a:pt x="5209912" y="1477394"/>
                  <a:pt x="5213027" y="1501295"/>
                  <a:pt x="5209958" y="1514846"/>
                </a:cubicBezTo>
                <a:lnTo>
                  <a:pt x="5206417" y="1519731"/>
                </a:lnTo>
                <a:lnTo>
                  <a:pt x="5206640" y="1519929"/>
                </a:lnTo>
                <a:cubicBezTo>
                  <a:pt x="5206490" y="1521210"/>
                  <a:pt x="5209710" y="1543635"/>
                  <a:pt x="5207632" y="1546022"/>
                </a:cubicBezTo>
                <a:lnTo>
                  <a:pt x="5212030" y="1578752"/>
                </a:lnTo>
                <a:cubicBezTo>
                  <a:pt x="5206147" y="1605585"/>
                  <a:pt x="5226381" y="1622803"/>
                  <a:pt x="5203533" y="1647555"/>
                </a:cubicBezTo>
                <a:cubicBezTo>
                  <a:pt x="5198128" y="1672675"/>
                  <a:pt x="5203213" y="1694404"/>
                  <a:pt x="5190877" y="1715685"/>
                </a:cubicBezTo>
                <a:cubicBezTo>
                  <a:pt x="5196815" y="1724301"/>
                  <a:pt x="5198098" y="1732435"/>
                  <a:pt x="5184235" y="1740358"/>
                </a:cubicBezTo>
                <a:cubicBezTo>
                  <a:pt x="5182625" y="1763793"/>
                  <a:pt x="5198368" y="1769422"/>
                  <a:pt x="5181475" y="1784314"/>
                </a:cubicBezTo>
                <a:cubicBezTo>
                  <a:pt x="5205987" y="1797417"/>
                  <a:pt x="5195246" y="1798221"/>
                  <a:pt x="5185845" y="1804434"/>
                </a:cubicBezTo>
                <a:lnTo>
                  <a:pt x="5185068" y="1805316"/>
                </a:lnTo>
                <a:lnTo>
                  <a:pt x="5188593" y="1807109"/>
                </a:lnTo>
                <a:lnTo>
                  <a:pt x="5185920" y="1821003"/>
                </a:lnTo>
                <a:lnTo>
                  <a:pt x="5183543" y="1824832"/>
                </a:lnTo>
                <a:cubicBezTo>
                  <a:pt x="5182284" y="1827468"/>
                  <a:pt x="5181937" y="1829219"/>
                  <a:pt x="5182235" y="1830429"/>
                </a:cubicBezTo>
                <a:lnTo>
                  <a:pt x="5182525" y="1830569"/>
                </a:lnTo>
                <a:lnTo>
                  <a:pt x="5180663" y="1835810"/>
                </a:lnTo>
                <a:cubicBezTo>
                  <a:pt x="5176779" y="1844665"/>
                  <a:pt x="5172297" y="1853278"/>
                  <a:pt x="5167452" y="1861483"/>
                </a:cubicBezTo>
                <a:cubicBezTo>
                  <a:pt x="5179827" y="1866643"/>
                  <a:pt x="5166788" y="1884999"/>
                  <a:pt x="5174266" y="1892417"/>
                </a:cubicBezTo>
                <a:lnTo>
                  <a:pt x="5189262" y="1895114"/>
                </a:lnTo>
                <a:lnTo>
                  <a:pt x="5187100" y="1899379"/>
                </a:lnTo>
                <a:lnTo>
                  <a:pt x="5180471" y="1907867"/>
                </a:lnTo>
                <a:cubicBezTo>
                  <a:pt x="5179609" y="1909162"/>
                  <a:pt x="5179647" y="1909994"/>
                  <a:pt x="5181361" y="1910265"/>
                </a:cubicBezTo>
                <a:cubicBezTo>
                  <a:pt x="5180995" y="1914884"/>
                  <a:pt x="5177893" y="1930292"/>
                  <a:pt x="5178268" y="1935584"/>
                </a:cubicBezTo>
                <a:lnTo>
                  <a:pt x="5183619" y="1942021"/>
                </a:lnTo>
                <a:lnTo>
                  <a:pt x="5184480" y="1945112"/>
                </a:lnTo>
                <a:lnTo>
                  <a:pt x="5172776" y="1961162"/>
                </a:lnTo>
                <a:lnTo>
                  <a:pt x="5168513" y="1969445"/>
                </a:lnTo>
                <a:lnTo>
                  <a:pt x="5126597" y="2024270"/>
                </a:lnTo>
                <a:lnTo>
                  <a:pt x="5119528" y="2107942"/>
                </a:lnTo>
                <a:cubicBezTo>
                  <a:pt x="5089290" y="2138038"/>
                  <a:pt x="5110415" y="2159228"/>
                  <a:pt x="5110356" y="2193455"/>
                </a:cubicBezTo>
                <a:cubicBezTo>
                  <a:pt x="5101302" y="2220953"/>
                  <a:pt x="5110381" y="2224200"/>
                  <a:pt x="5104992" y="2260088"/>
                </a:cubicBezTo>
                <a:cubicBezTo>
                  <a:pt x="5096504" y="2291744"/>
                  <a:pt x="5078225" y="2299003"/>
                  <a:pt x="5059439" y="2335735"/>
                </a:cubicBezTo>
                <a:cubicBezTo>
                  <a:pt x="5029465" y="2329020"/>
                  <a:pt x="5058046" y="2407546"/>
                  <a:pt x="5022061" y="2408995"/>
                </a:cubicBezTo>
                <a:cubicBezTo>
                  <a:pt x="5023289" y="2413465"/>
                  <a:pt x="5019654" y="2441580"/>
                  <a:pt x="5022253" y="2445869"/>
                </a:cubicBezTo>
                <a:cubicBezTo>
                  <a:pt x="5022440" y="2449625"/>
                  <a:pt x="5011241" y="2492743"/>
                  <a:pt x="5011426" y="2496499"/>
                </a:cubicBezTo>
                <a:lnTo>
                  <a:pt x="4994224" y="2549900"/>
                </a:lnTo>
                <a:cubicBezTo>
                  <a:pt x="4992353" y="2564757"/>
                  <a:pt x="4998952" y="2582253"/>
                  <a:pt x="4995245" y="2596456"/>
                </a:cubicBezTo>
                <a:lnTo>
                  <a:pt x="4988570" y="2606088"/>
                </a:lnTo>
                <a:cubicBezTo>
                  <a:pt x="4988504" y="2615842"/>
                  <a:pt x="4988436" y="2625597"/>
                  <a:pt x="4988371" y="2635351"/>
                </a:cubicBezTo>
                <a:lnTo>
                  <a:pt x="4983212" y="2665666"/>
                </a:lnTo>
                <a:lnTo>
                  <a:pt x="4968234" y="2715895"/>
                </a:lnTo>
                <a:lnTo>
                  <a:pt x="4975888" y="2725052"/>
                </a:lnTo>
                <a:lnTo>
                  <a:pt x="4980195" y="2726489"/>
                </a:lnTo>
                <a:lnTo>
                  <a:pt x="4976218" y="2740278"/>
                </a:lnTo>
                <a:lnTo>
                  <a:pt x="4980571" y="2751112"/>
                </a:lnTo>
                <a:lnTo>
                  <a:pt x="4973893" y="2760208"/>
                </a:lnTo>
                <a:lnTo>
                  <a:pt x="4979005" y="2790136"/>
                </a:lnTo>
                <a:lnTo>
                  <a:pt x="4986137" y="2804183"/>
                </a:lnTo>
                <a:cubicBezTo>
                  <a:pt x="4986150" y="2811409"/>
                  <a:pt x="4986162" y="2818634"/>
                  <a:pt x="4986175" y="2825860"/>
                </a:cubicBezTo>
                <a:cubicBezTo>
                  <a:pt x="4987474" y="2843788"/>
                  <a:pt x="4992871" y="2886513"/>
                  <a:pt x="4993936" y="2911749"/>
                </a:cubicBezTo>
                <a:cubicBezTo>
                  <a:pt x="4993313" y="2946689"/>
                  <a:pt x="4980300" y="2954448"/>
                  <a:pt x="4992563" y="2977278"/>
                </a:cubicBezTo>
                <a:cubicBezTo>
                  <a:pt x="4985688" y="2983455"/>
                  <a:pt x="4982051" y="2987749"/>
                  <a:pt x="4980516" y="2991092"/>
                </a:cubicBezTo>
                <a:cubicBezTo>
                  <a:pt x="4975910" y="3001119"/>
                  <a:pt x="4990216" y="3002537"/>
                  <a:pt x="4992801" y="3020247"/>
                </a:cubicBezTo>
                <a:cubicBezTo>
                  <a:pt x="4998517" y="3032637"/>
                  <a:pt x="5013148" y="3051512"/>
                  <a:pt x="5014805" y="3065434"/>
                </a:cubicBezTo>
                <a:cubicBezTo>
                  <a:pt x="4998836" y="3057428"/>
                  <a:pt x="5016840" y="3105196"/>
                  <a:pt x="5002733" y="3103777"/>
                </a:cubicBezTo>
                <a:cubicBezTo>
                  <a:pt x="5022381" y="3124610"/>
                  <a:pt x="4997365" y="3128169"/>
                  <a:pt x="5002941" y="3151828"/>
                </a:cubicBezTo>
                <a:cubicBezTo>
                  <a:pt x="5010264" y="3163902"/>
                  <a:pt x="5011356" y="3171780"/>
                  <a:pt x="5002883" y="3180546"/>
                </a:cubicBezTo>
                <a:cubicBezTo>
                  <a:pt x="5038586" y="3236545"/>
                  <a:pt x="5003723" y="3210316"/>
                  <a:pt x="5016711" y="3258677"/>
                </a:cubicBezTo>
                <a:lnTo>
                  <a:pt x="5017918" y="3262610"/>
                </a:lnTo>
                <a:lnTo>
                  <a:pt x="5011672" y="3277179"/>
                </a:lnTo>
                <a:lnTo>
                  <a:pt x="5009344" y="3278130"/>
                </a:lnTo>
                <a:lnTo>
                  <a:pt x="5026770" y="3325671"/>
                </a:lnTo>
                <a:lnTo>
                  <a:pt x="5024571" y="3332072"/>
                </a:lnTo>
                <a:lnTo>
                  <a:pt x="5041705" y="3362948"/>
                </a:lnTo>
                <a:lnTo>
                  <a:pt x="5047477" y="3378959"/>
                </a:lnTo>
                <a:lnTo>
                  <a:pt x="5060758" y="3407057"/>
                </a:lnTo>
                <a:lnTo>
                  <a:pt x="5058968" y="3409825"/>
                </a:lnTo>
                <a:lnTo>
                  <a:pt x="5062667" y="3415218"/>
                </a:lnTo>
                <a:lnTo>
                  <a:pt x="5060928" y="3419880"/>
                </a:lnTo>
                <a:lnTo>
                  <a:pt x="5062923" y="3424545"/>
                </a:lnTo>
                <a:cubicBezTo>
                  <a:pt x="5063537" y="3433967"/>
                  <a:pt x="5063494" y="3466028"/>
                  <a:pt x="5064623" y="3476412"/>
                </a:cubicBezTo>
                <a:lnTo>
                  <a:pt x="5069684" y="3486850"/>
                </a:lnTo>
                <a:lnTo>
                  <a:pt x="5063339" y="3496391"/>
                </a:lnTo>
                <a:lnTo>
                  <a:pt x="5070139" y="3531201"/>
                </a:lnTo>
                <a:lnTo>
                  <a:pt x="5079896" y="3542019"/>
                </a:lnTo>
                <a:lnTo>
                  <a:pt x="5087540" y="3552249"/>
                </a:lnTo>
                <a:lnTo>
                  <a:pt x="5087902" y="3553678"/>
                </a:lnTo>
                <a:lnTo>
                  <a:pt x="5091509" y="3568021"/>
                </a:lnTo>
                <a:lnTo>
                  <a:pt x="5091934" y="3569719"/>
                </a:lnTo>
                <a:lnTo>
                  <a:pt x="5089362" y="3586412"/>
                </a:lnTo>
                <a:lnTo>
                  <a:pt x="5092358" y="3597336"/>
                </a:lnTo>
                <a:lnTo>
                  <a:pt x="5084254" y="3606007"/>
                </a:lnTo>
                <a:cubicBezTo>
                  <a:pt x="5084262" y="3617747"/>
                  <a:pt x="5084273" y="3629488"/>
                  <a:pt x="5084281" y="3641228"/>
                </a:cubicBezTo>
                <a:lnTo>
                  <a:pt x="5091848" y="3653088"/>
                </a:lnTo>
                <a:lnTo>
                  <a:pt x="5097436" y="3664114"/>
                </a:lnTo>
                <a:cubicBezTo>
                  <a:pt x="5097463" y="3664599"/>
                  <a:pt x="5097491" y="3665084"/>
                  <a:pt x="5097518" y="3665569"/>
                </a:cubicBezTo>
                <a:cubicBezTo>
                  <a:pt x="5097915" y="3672776"/>
                  <a:pt x="5096966" y="3688591"/>
                  <a:pt x="5099829" y="3707357"/>
                </a:cubicBezTo>
                <a:cubicBezTo>
                  <a:pt x="5100505" y="3724716"/>
                  <a:pt x="5118078" y="3760234"/>
                  <a:pt x="5114696" y="3778166"/>
                </a:cubicBezTo>
                <a:cubicBezTo>
                  <a:pt x="5141627" y="3845122"/>
                  <a:pt x="5125427" y="3821305"/>
                  <a:pt x="5135379" y="3878222"/>
                </a:cubicBezTo>
                <a:cubicBezTo>
                  <a:pt x="5161519" y="3905047"/>
                  <a:pt x="5125417" y="4015047"/>
                  <a:pt x="5130138" y="4048117"/>
                </a:cubicBezTo>
                <a:cubicBezTo>
                  <a:pt x="5081804" y="4192084"/>
                  <a:pt x="5096262" y="4158987"/>
                  <a:pt x="5090040" y="4219510"/>
                </a:cubicBezTo>
                <a:cubicBezTo>
                  <a:pt x="5104553" y="4280033"/>
                  <a:pt x="5065380" y="4345686"/>
                  <a:pt x="5092812" y="4411258"/>
                </a:cubicBezTo>
                <a:cubicBezTo>
                  <a:pt x="5090630" y="4437329"/>
                  <a:pt x="5083878" y="4473140"/>
                  <a:pt x="5084599" y="4488531"/>
                </a:cubicBezTo>
                <a:cubicBezTo>
                  <a:pt x="5084423" y="4505410"/>
                  <a:pt x="5084248" y="4522289"/>
                  <a:pt x="5084072" y="4539168"/>
                </a:cubicBezTo>
                <a:cubicBezTo>
                  <a:pt x="5072114" y="4567830"/>
                  <a:pt x="5064305" y="4588197"/>
                  <a:pt x="5068936" y="4625153"/>
                </a:cubicBezTo>
                <a:cubicBezTo>
                  <a:pt x="5077433" y="4662889"/>
                  <a:pt x="5065899" y="4679357"/>
                  <a:pt x="5059114" y="4733115"/>
                </a:cubicBezTo>
                <a:cubicBezTo>
                  <a:pt x="5068687" y="4752352"/>
                  <a:pt x="5055370" y="4832308"/>
                  <a:pt x="5037209" y="4844323"/>
                </a:cubicBezTo>
                <a:cubicBezTo>
                  <a:pt x="5033444" y="4857054"/>
                  <a:pt x="5040194" y="4871554"/>
                  <a:pt x="5020638" y="4877992"/>
                </a:cubicBezTo>
                <a:cubicBezTo>
                  <a:pt x="4997151" y="4888353"/>
                  <a:pt x="5034418" y="4931200"/>
                  <a:pt x="5006413" y="4925805"/>
                </a:cubicBezTo>
                <a:cubicBezTo>
                  <a:pt x="5031964" y="4956261"/>
                  <a:pt x="4982840" y="4982633"/>
                  <a:pt x="4971037" y="5009272"/>
                </a:cubicBezTo>
                <a:cubicBezTo>
                  <a:pt x="4973259" y="5034036"/>
                  <a:pt x="4968375" y="5053859"/>
                  <a:pt x="4963105" y="5111369"/>
                </a:cubicBezTo>
                <a:cubicBezTo>
                  <a:pt x="4973224" y="5141336"/>
                  <a:pt x="4937413" y="5161742"/>
                  <a:pt x="4976341" y="5210876"/>
                </a:cubicBezTo>
                <a:cubicBezTo>
                  <a:pt x="4972455" y="5212581"/>
                  <a:pt x="4977054" y="5227501"/>
                  <a:pt x="4980617" y="5269726"/>
                </a:cubicBezTo>
                <a:cubicBezTo>
                  <a:pt x="4984182" y="5311951"/>
                  <a:pt x="4990390" y="5400671"/>
                  <a:pt x="4997733" y="5464225"/>
                </a:cubicBezTo>
                <a:cubicBezTo>
                  <a:pt x="5001765" y="5536542"/>
                  <a:pt x="4990225" y="5517959"/>
                  <a:pt x="5001400" y="5594585"/>
                </a:cubicBezTo>
                <a:cubicBezTo>
                  <a:pt x="4999908" y="5619318"/>
                  <a:pt x="4974042" y="5647975"/>
                  <a:pt x="4983700" y="5667896"/>
                </a:cubicBezTo>
                <a:cubicBezTo>
                  <a:pt x="4976834" y="5696311"/>
                  <a:pt x="4975579" y="5738356"/>
                  <a:pt x="4968506" y="5769225"/>
                </a:cubicBezTo>
                <a:cubicBezTo>
                  <a:pt x="4968926" y="5787258"/>
                  <a:pt x="4969344" y="5805291"/>
                  <a:pt x="4969765" y="5823324"/>
                </a:cubicBezTo>
                <a:cubicBezTo>
                  <a:pt x="4966122" y="5853058"/>
                  <a:pt x="4965608" y="5838948"/>
                  <a:pt x="4966129" y="5862699"/>
                </a:cubicBezTo>
                <a:lnTo>
                  <a:pt x="4970695" y="5906467"/>
                </a:lnTo>
                <a:lnTo>
                  <a:pt x="4991568" y="5939847"/>
                </a:lnTo>
                <a:cubicBezTo>
                  <a:pt x="4998848" y="5955713"/>
                  <a:pt x="4974731" y="5940131"/>
                  <a:pt x="4986815" y="5973994"/>
                </a:cubicBezTo>
                <a:cubicBezTo>
                  <a:pt x="4961187" y="5997051"/>
                  <a:pt x="4983444" y="6032039"/>
                  <a:pt x="4987776" y="6089693"/>
                </a:cubicBezTo>
                <a:lnTo>
                  <a:pt x="4991621" y="6224938"/>
                </a:lnTo>
                <a:cubicBezTo>
                  <a:pt x="4988442" y="6270972"/>
                  <a:pt x="5008962" y="6317522"/>
                  <a:pt x="5017157" y="6370251"/>
                </a:cubicBezTo>
                <a:cubicBezTo>
                  <a:pt x="5025353" y="6422980"/>
                  <a:pt x="5039938" y="6490855"/>
                  <a:pt x="5040797" y="6541313"/>
                </a:cubicBezTo>
                <a:cubicBezTo>
                  <a:pt x="5039898" y="6576319"/>
                  <a:pt x="5031912" y="6591883"/>
                  <a:pt x="5045375" y="6640957"/>
                </a:cubicBezTo>
                <a:cubicBezTo>
                  <a:pt x="5057505" y="6669536"/>
                  <a:pt x="5052276" y="6675394"/>
                  <a:pt x="5058442" y="6705297"/>
                </a:cubicBezTo>
                <a:cubicBezTo>
                  <a:pt x="5057367" y="6727133"/>
                  <a:pt x="5067901" y="6732087"/>
                  <a:pt x="5071125" y="6759582"/>
                </a:cubicBezTo>
                <a:cubicBezTo>
                  <a:pt x="5055614" y="6796071"/>
                  <a:pt x="5051656" y="6769544"/>
                  <a:pt x="5069172" y="6817746"/>
                </a:cubicBezTo>
                <a:cubicBezTo>
                  <a:pt x="5060956" y="6828354"/>
                  <a:pt x="5064525" y="6836369"/>
                  <a:pt x="5072322" y="6843646"/>
                </a:cubicBezTo>
                <a:lnTo>
                  <a:pt x="5091388" y="6857998"/>
                </a:lnTo>
                <a:lnTo>
                  <a:pt x="6096000" y="6857998"/>
                </a:lnTo>
                <a:lnTo>
                  <a:pt x="6096000"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BEECABAC-F664-43E7-7B03-D5D684107587}"/>
              </a:ext>
            </a:extLst>
          </p:cNvPr>
          <p:cNvSpPr>
            <a:spLocks/>
          </p:cNvSpPr>
          <p:nvPr/>
        </p:nvSpPr>
        <p:spPr>
          <a:xfrm>
            <a:off x="5653438" y="740672"/>
            <a:ext cx="5748569" cy="5376656"/>
          </a:xfrm>
          <a:prstGeom prst="rect">
            <a:avLst/>
          </a:prstGeom>
        </p:spPr>
        <p:txBody>
          <a:bodyPr>
            <a:normAutofit fontScale="85000" lnSpcReduction="20000"/>
          </a:bodyPr>
          <a:lstStyle/>
          <a:p>
            <a:pPr defTabSz="530352">
              <a:lnSpc>
                <a:spcPct val="107000"/>
              </a:lnSpc>
              <a:spcAft>
                <a:spcPts val="464"/>
              </a:spcAft>
            </a:pPr>
            <a:r>
              <a:rPr lang="en-GB" sz="3100" b="1" kern="100" dirty="0">
                <a:solidFill>
                  <a:schemeClr val="tx1"/>
                </a:solidFill>
                <a:latin typeface="Calibri" panose="020F0502020204030204" pitchFamily="34" charset="0"/>
                <a:ea typeface="+mn-ea"/>
                <a:cs typeface="Times New Roman" panose="02020603050405020304" pitchFamily="18" charset="0"/>
              </a:rPr>
              <a:t>Do you hold:</a:t>
            </a:r>
          </a:p>
          <a:p>
            <a:pPr marL="457200" indent="-457200" defTabSz="530352">
              <a:lnSpc>
                <a:spcPct val="107000"/>
              </a:lnSpc>
              <a:buFont typeface="Arial" panose="020B0604020202020204" pitchFamily="34" charset="0"/>
              <a:buChar char="•"/>
            </a:pPr>
            <a:r>
              <a:rPr lang="en-GB" sz="3100" kern="100" dirty="0">
                <a:solidFill>
                  <a:schemeClr val="tx1"/>
                </a:solidFill>
                <a:latin typeface="Calibri" panose="020F0502020204030204" pitchFamily="34" charset="0"/>
                <a:ea typeface="+mn-ea"/>
                <a:cs typeface="Times New Roman" panose="02020603050405020304" pitchFamily="18" charset="0"/>
              </a:rPr>
              <a:t>GTCS</a:t>
            </a:r>
          </a:p>
          <a:p>
            <a:pPr marL="457200" indent="-457200" defTabSz="530352">
              <a:lnSpc>
                <a:spcPct val="107000"/>
              </a:lnSpc>
              <a:buFont typeface="Arial" panose="020B0604020202020204" pitchFamily="34" charset="0"/>
              <a:buChar char="•"/>
            </a:pPr>
            <a:r>
              <a:rPr lang="en-GB" sz="3100" kern="100" dirty="0">
                <a:solidFill>
                  <a:schemeClr val="tx1"/>
                </a:solidFill>
                <a:latin typeface="Calibri" panose="020F0502020204030204" pitchFamily="34" charset="0"/>
                <a:ea typeface="+mn-ea"/>
                <a:cs typeface="Times New Roman" panose="02020603050405020304" pitchFamily="18" charset="0"/>
              </a:rPr>
              <a:t>HEA Fellowship</a:t>
            </a:r>
          </a:p>
          <a:p>
            <a:pPr marL="457200" indent="-457200" defTabSz="530352">
              <a:lnSpc>
                <a:spcPct val="107000"/>
              </a:lnSpc>
              <a:buFont typeface="Arial" panose="020B0604020202020204" pitchFamily="34" charset="0"/>
              <a:buChar char="•"/>
            </a:pPr>
            <a:r>
              <a:rPr lang="en-GB" sz="3100" kern="100" dirty="0">
                <a:solidFill>
                  <a:schemeClr val="tx1"/>
                </a:solidFill>
                <a:latin typeface="Calibri" panose="020F0502020204030204" pitchFamily="34" charset="0"/>
                <a:ea typeface="+mn-ea"/>
                <a:cs typeface="Times New Roman" panose="02020603050405020304" pitchFamily="18" charset="0"/>
              </a:rPr>
              <a:t>Both</a:t>
            </a:r>
          </a:p>
          <a:p>
            <a:pPr marL="457200" indent="-457200" defTabSz="530352">
              <a:lnSpc>
                <a:spcPct val="107000"/>
              </a:lnSpc>
              <a:spcAft>
                <a:spcPts val="464"/>
              </a:spcAft>
              <a:buFont typeface="Arial" panose="020B0604020202020204" pitchFamily="34" charset="0"/>
              <a:buChar char="•"/>
            </a:pPr>
            <a:r>
              <a:rPr lang="en-GB" sz="3100" kern="100" dirty="0">
                <a:solidFill>
                  <a:schemeClr val="tx1"/>
                </a:solidFill>
                <a:latin typeface="Calibri" panose="020F0502020204030204" pitchFamily="34" charset="0"/>
                <a:ea typeface="+mn-ea"/>
                <a:cs typeface="Times New Roman" panose="02020603050405020304" pitchFamily="18" charset="0"/>
              </a:rPr>
              <a:t>Neither</a:t>
            </a:r>
          </a:p>
          <a:p>
            <a:pPr marL="457200" indent="-457200" defTabSz="530352">
              <a:lnSpc>
                <a:spcPct val="107000"/>
              </a:lnSpc>
              <a:spcAft>
                <a:spcPts val="464"/>
              </a:spcAft>
              <a:buFont typeface="Arial" panose="020B0604020202020204" pitchFamily="34" charset="0"/>
              <a:buChar char="•"/>
            </a:pPr>
            <a:endParaRPr lang="en-GB" sz="3100" kern="100" dirty="0">
              <a:solidFill>
                <a:schemeClr val="tx1"/>
              </a:solidFill>
              <a:latin typeface="Calibri" panose="020F0502020204030204" pitchFamily="34" charset="0"/>
              <a:ea typeface="+mn-ea"/>
              <a:cs typeface="Times New Roman" panose="02020603050405020304" pitchFamily="18" charset="0"/>
            </a:endParaRPr>
          </a:p>
          <a:p>
            <a:pPr defTabSz="530352">
              <a:lnSpc>
                <a:spcPct val="107000"/>
              </a:lnSpc>
              <a:spcAft>
                <a:spcPts val="464"/>
              </a:spcAft>
            </a:pPr>
            <a:r>
              <a:rPr lang="en-GB" sz="3100" b="1" kern="100" dirty="0">
                <a:solidFill>
                  <a:schemeClr val="tx1"/>
                </a:solidFill>
                <a:latin typeface="Calibri" panose="020F0502020204030204" pitchFamily="34" charset="0"/>
                <a:ea typeface="+mn-ea"/>
                <a:cs typeface="Times New Roman" panose="02020603050405020304" pitchFamily="18" charset="0"/>
              </a:rPr>
              <a:t>If you selected both, why did you seek HEA Fellowship in addition to GTCS?</a:t>
            </a:r>
          </a:p>
          <a:p>
            <a:pPr defTabSz="530352">
              <a:lnSpc>
                <a:spcPct val="107000"/>
              </a:lnSpc>
              <a:spcAft>
                <a:spcPts val="464"/>
              </a:spcAft>
            </a:pPr>
            <a:endParaRPr lang="en-GB" sz="3100" kern="100" dirty="0">
              <a:latin typeface="Calibri" panose="020F0502020204030204" pitchFamily="34" charset="0"/>
              <a:cs typeface="Times New Roman" panose="02020603050405020304" pitchFamily="18" charset="0"/>
            </a:endParaRPr>
          </a:p>
          <a:p>
            <a:pPr defTabSz="530352">
              <a:lnSpc>
                <a:spcPct val="107000"/>
              </a:lnSpc>
              <a:spcAft>
                <a:spcPts val="464"/>
              </a:spcAft>
            </a:pPr>
            <a:r>
              <a:rPr lang="en-GB" sz="3100" b="1" kern="100" dirty="0">
                <a:solidFill>
                  <a:schemeClr val="tx1"/>
                </a:solidFill>
                <a:latin typeface="Calibri" panose="020F0502020204030204" pitchFamily="34" charset="0"/>
                <a:ea typeface="+mn-ea"/>
                <a:cs typeface="Times New Roman" panose="02020603050405020304" pitchFamily="18" charset="0"/>
              </a:rPr>
              <a:t>Does your professional identity feel most aligned to:</a:t>
            </a:r>
            <a:endParaRPr lang="en-GB" sz="3100" kern="100" dirty="0">
              <a:solidFill>
                <a:schemeClr val="tx1"/>
              </a:solidFill>
              <a:latin typeface="Calibri" panose="020F0502020204030204" pitchFamily="34" charset="0"/>
              <a:ea typeface="+mn-ea"/>
              <a:cs typeface="Times New Roman" panose="02020603050405020304" pitchFamily="18" charset="0"/>
            </a:endParaRPr>
          </a:p>
          <a:p>
            <a:pPr marL="457200" indent="-457200" defTabSz="530352">
              <a:lnSpc>
                <a:spcPct val="107000"/>
              </a:lnSpc>
              <a:buFont typeface="Arial" panose="020B0604020202020204" pitchFamily="34" charset="0"/>
              <a:buChar char="•"/>
            </a:pPr>
            <a:r>
              <a:rPr lang="en-GB" sz="3100" kern="100" dirty="0">
                <a:solidFill>
                  <a:schemeClr val="tx1"/>
                </a:solidFill>
                <a:latin typeface="Calibri" panose="020F0502020204030204" pitchFamily="34" charset="0"/>
                <a:ea typeface="+mn-ea"/>
                <a:cs typeface="Times New Roman" panose="02020603050405020304" pitchFamily="18" charset="0"/>
              </a:rPr>
              <a:t>Further Education</a:t>
            </a:r>
          </a:p>
          <a:p>
            <a:pPr marL="457200" indent="-457200" defTabSz="530352">
              <a:lnSpc>
                <a:spcPct val="107000"/>
              </a:lnSpc>
              <a:buFont typeface="Arial" panose="020B0604020202020204" pitchFamily="34" charset="0"/>
              <a:buChar char="•"/>
            </a:pPr>
            <a:r>
              <a:rPr lang="en-GB" sz="3100" kern="100" dirty="0">
                <a:solidFill>
                  <a:schemeClr val="tx1"/>
                </a:solidFill>
                <a:latin typeface="Calibri" panose="020F0502020204030204" pitchFamily="34" charset="0"/>
                <a:ea typeface="+mn-ea"/>
                <a:cs typeface="Times New Roman" panose="02020603050405020304" pitchFamily="18" charset="0"/>
              </a:rPr>
              <a:t>Higher Education</a:t>
            </a:r>
          </a:p>
          <a:p>
            <a:pPr marL="457200" indent="-457200" defTabSz="530352">
              <a:lnSpc>
                <a:spcPct val="107000"/>
              </a:lnSpc>
              <a:spcAft>
                <a:spcPts val="464"/>
              </a:spcAft>
              <a:buFont typeface="Arial" panose="020B0604020202020204" pitchFamily="34" charset="0"/>
              <a:buChar char="•"/>
            </a:pPr>
            <a:r>
              <a:rPr lang="en-GB" sz="3100" kern="100" dirty="0">
                <a:solidFill>
                  <a:schemeClr val="tx1"/>
                </a:solidFill>
                <a:latin typeface="Calibri" panose="020F0502020204030204" pitchFamily="34" charset="0"/>
                <a:ea typeface="+mn-ea"/>
                <a:cs typeface="Times New Roman" panose="02020603050405020304" pitchFamily="18" charset="0"/>
              </a:rPr>
              <a:t>Tertiary Education</a:t>
            </a:r>
          </a:p>
          <a:p>
            <a:pPr marL="0" indent="0">
              <a:buNone/>
            </a:pPr>
            <a:endParaRPr lang="en-GB" dirty="0"/>
          </a:p>
        </p:txBody>
      </p:sp>
    </p:spTree>
    <p:extLst>
      <p:ext uri="{BB962C8B-B14F-4D97-AF65-F5344CB8AC3E}">
        <p14:creationId xmlns:p14="http://schemas.microsoft.com/office/powerpoint/2010/main" val="10644450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AA89692-574B-874B-D399-D45D3B85ED30}"/>
              </a:ext>
            </a:extLst>
          </p:cNvPr>
          <p:cNvSpPr txBox="1"/>
          <p:nvPr/>
        </p:nvSpPr>
        <p:spPr>
          <a:xfrm>
            <a:off x="175261" y="1116368"/>
            <a:ext cx="6156960" cy="5632311"/>
          </a:xfrm>
          <a:prstGeom prst="rect">
            <a:avLst/>
          </a:prstGeom>
          <a:noFill/>
        </p:spPr>
        <p:txBody>
          <a:bodyPr wrap="square" rtlCol="0">
            <a:spAutoFit/>
          </a:bodyPr>
          <a:lstStyle/>
          <a:p>
            <a:r>
              <a:rPr lang="en-GB" sz="2400" dirty="0"/>
              <a:t>In this session we will explore:</a:t>
            </a:r>
          </a:p>
          <a:p>
            <a:endParaRPr lang="en-GB" sz="2400" dirty="0"/>
          </a:p>
          <a:p>
            <a:pPr marL="285750" indent="-285750">
              <a:buFont typeface="Arial" panose="020B0604020202020204" pitchFamily="34" charset="0"/>
              <a:buChar char="•"/>
            </a:pPr>
            <a:r>
              <a:rPr lang="en-GB" sz="2400" dirty="0"/>
              <a:t>The changing landscape of education towards a tertiary identity;</a:t>
            </a:r>
          </a:p>
          <a:p>
            <a:pPr marL="285750" indent="-285750">
              <a:buFont typeface="Arial" panose="020B0604020202020204" pitchFamily="34" charset="0"/>
              <a:buChar char="•"/>
            </a:pPr>
            <a:endParaRPr lang="en-GB" sz="2400" dirty="0"/>
          </a:p>
          <a:p>
            <a:pPr marL="285750" lvl="0" indent="-285750">
              <a:buFont typeface="Arial" panose="020B0604020202020204" pitchFamily="34" charset="0"/>
              <a:buChar char="•"/>
            </a:pPr>
            <a:r>
              <a:rPr lang="en-GB" sz="2400" dirty="0"/>
              <a:t>The Professional Standards for Lecturers in Scotland’s Colleges and Professional Standards Framework (PSF) for teaching and supporting learning in higher education 2023;</a:t>
            </a:r>
          </a:p>
          <a:p>
            <a:pPr marL="285750" lvl="0" indent="-285750">
              <a:buFont typeface="Arial" panose="020B0604020202020204" pitchFamily="34" charset="0"/>
              <a:buChar char="•"/>
            </a:pPr>
            <a:endParaRPr lang="en-GB" sz="2400" dirty="0"/>
          </a:p>
          <a:p>
            <a:pPr marL="285750" indent="-285750">
              <a:buFont typeface="Arial" panose="020B0604020202020204" pitchFamily="34" charset="0"/>
              <a:buChar char="•"/>
            </a:pPr>
            <a:r>
              <a:rPr lang="en-GB" sz="2400" dirty="0"/>
              <a:t>Our tertiary identity through the lens of standards and recognitions offered through UHI including GTCS and HEA Fellowships.</a:t>
            </a:r>
          </a:p>
        </p:txBody>
      </p:sp>
      <p:pic>
        <p:nvPicPr>
          <p:cNvPr id="4" name="Picture 3" descr="A light bulb with paper cut out leaves around it&#10;&#10;Description automatically generated">
            <a:extLst>
              <a:ext uri="{FF2B5EF4-FFF2-40B4-BE49-F238E27FC236}">
                <a16:creationId xmlns:a16="http://schemas.microsoft.com/office/drawing/2014/main" id="{6B51714E-1E69-23DB-A885-7491C085FE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98920" y="1177290"/>
            <a:ext cx="5417820" cy="5417820"/>
          </a:xfrm>
          <a:prstGeom prst="rect">
            <a:avLst/>
          </a:prstGeom>
        </p:spPr>
      </p:pic>
    </p:spTree>
    <p:extLst>
      <p:ext uri="{BB962C8B-B14F-4D97-AF65-F5344CB8AC3E}">
        <p14:creationId xmlns:p14="http://schemas.microsoft.com/office/powerpoint/2010/main" val="25565531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1BDBCC-461F-24F3-4A24-DFB5A8B05A62}"/>
              </a:ext>
            </a:extLst>
          </p:cNvPr>
          <p:cNvSpPr>
            <a:spLocks noGrp="1"/>
          </p:cNvSpPr>
          <p:nvPr>
            <p:ph idx="1"/>
          </p:nvPr>
        </p:nvSpPr>
        <p:spPr>
          <a:xfrm>
            <a:off x="293105" y="5266773"/>
            <a:ext cx="5119688" cy="945567"/>
          </a:xfrm>
        </p:spPr>
        <p:txBody>
          <a:bodyPr>
            <a:normAutofit fontScale="77500" lnSpcReduction="20000"/>
          </a:bodyPr>
          <a:lstStyle/>
          <a:p>
            <a:pPr marL="0" indent="0">
              <a:buNone/>
            </a:pPr>
            <a:r>
              <a:rPr lang="en-GB" sz="2800">
                <a:ea typeface="+mj-lt"/>
                <a:cs typeface="+mj-lt"/>
              </a:rPr>
              <a:t>Scottish Government supports “a single quality assurance and enhancement framework for </a:t>
            </a:r>
            <a:r>
              <a:rPr lang="en-GB" sz="3600" b="1">
                <a:ea typeface="+mj-lt"/>
                <a:cs typeface="+mj-lt"/>
              </a:rPr>
              <a:t>tertiary education</a:t>
            </a:r>
            <a:r>
              <a:rPr lang="en-US" sz="2800">
                <a:ea typeface="+mj-lt"/>
                <a:cs typeface="+mj-lt"/>
              </a:rPr>
              <a:t>” </a:t>
            </a:r>
            <a:endParaRPr lang="en-US" sz="2800" dirty="0">
              <a:ea typeface="+mj-lt"/>
              <a:cs typeface="+mj-lt"/>
            </a:endParaRPr>
          </a:p>
        </p:txBody>
      </p:sp>
      <p:grpSp>
        <p:nvGrpSpPr>
          <p:cNvPr id="15" name="Group 14">
            <a:extLst>
              <a:ext uri="{FF2B5EF4-FFF2-40B4-BE49-F238E27FC236}">
                <a16:creationId xmlns:a16="http://schemas.microsoft.com/office/drawing/2014/main" id="{19A9A25A-186D-5573-5734-108BB636D459}"/>
              </a:ext>
            </a:extLst>
          </p:cNvPr>
          <p:cNvGrpSpPr/>
          <p:nvPr/>
        </p:nvGrpSpPr>
        <p:grpSpPr>
          <a:xfrm>
            <a:off x="4178982" y="2194907"/>
            <a:ext cx="6438900" cy="1771438"/>
            <a:chOff x="5485268" y="2120262"/>
            <a:chExt cx="6438900" cy="1771438"/>
          </a:xfrm>
        </p:grpSpPr>
        <p:pic>
          <p:nvPicPr>
            <p:cNvPr id="5" name="Picture 4">
              <a:extLst>
                <a:ext uri="{FF2B5EF4-FFF2-40B4-BE49-F238E27FC236}">
                  <a16:creationId xmlns:a16="http://schemas.microsoft.com/office/drawing/2014/main" id="{ED1E7BB3-EDF5-01DF-908E-5CA8D959F591}"/>
                </a:ext>
              </a:extLst>
            </p:cNvPr>
            <p:cNvPicPr>
              <a:picLocks noChangeAspect="1"/>
            </p:cNvPicPr>
            <p:nvPr/>
          </p:nvPicPr>
          <p:blipFill>
            <a:blip r:embed="rId3"/>
            <a:stretch>
              <a:fillRect/>
            </a:stretch>
          </p:blipFill>
          <p:spPr>
            <a:xfrm>
              <a:off x="5485268" y="2120262"/>
              <a:ext cx="6438900" cy="790575"/>
            </a:xfrm>
            <a:prstGeom prst="rect">
              <a:avLst/>
            </a:prstGeom>
          </p:spPr>
        </p:pic>
        <p:sp>
          <p:nvSpPr>
            <p:cNvPr id="7" name="TextBox 6">
              <a:extLst>
                <a:ext uri="{FF2B5EF4-FFF2-40B4-BE49-F238E27FC236}">
                  <a16:creationId xmlns:a16="http://schemas.microsoft.com/office/drawing/2014/main" id="{22F0066D-628F-A4E5-AA03-9706BE0F32F2}"/>
                </a:ext>
              </a:extLst>
            </p:cNvPr>
            <p:cNvSpPr txBox="1"/>
            <p:nvPr/>
          </p:nvSpPr>
          <p:spPr>
            <a:xfrm>
              <a:off x="5488378" y="3029926"/>
              <a:ext cx="6097554" cy="861774"/>
            </a:xfrm>
            <a:prstGeom prst="rect">
              <a:avLst/>
            </a:prstGeom>
            <a:noFill/>
          </p:spPr>
          <p:txBody>
            <a:bodyPr wrap="square">
              <a:spAutoFit/>
            </a:bodyPr>
            <a:lstStyle/>
            <a:p>
              <a:r>
                <a:rPr lang="en-GB" sz="1800" dirty="0">
                  <a:solidFill>
                    <a:srgbClr val="000000"/>
                  </a:solidFill>
                  <a:effectLst/>
                  <a:latin typeface="Calibri" panose="020F0502020204030204" pitchFamily="34" charset="0"/>
                  <a:ea typeface="Calibri" panose="020F0502020204030204" pitchFamily="34" charset="0"/>
                </a:rPr>
                <a:t>Call for proposals for a JPAAP Special Issue focusing on our </a:t>
              </a:r>
              <a:r>
                <a:rPr lang="en-GB" sz="3200" b="1" dirty="0">
                  <a:solidFill>
                    <a:srgbClr val="000000"/>
                  </a:solidFill>
                  <a:effectLst/>
                  <a:latin typeface="Calibri" panose="020F0502020204030204" pitchFamily="34" charset="0"/>
                  <a:ea typeface="Calibri" panose="020F0502020204030204" pitchFamily="34" charset="0"/>
                </a:rPr>
                <a:t>Tertiary landscape</a:t>
              </a:r>
              <a:r>
                <a:rPr lang="en-GB" sz="1800" b="1" dirty="0">
                  <a:solidFill>
                    <a:srgbClr val="000000"/>
                  </a:solidFill>
                  <a:effectLst/>
                  <a:latin typeface="Calibri" panose="020F0502020204030204" pitchFamily="34" charset="0"/>
                  <a:ea typeface="Calibri" panose="020F0502020204030204" pitchFamily="34" charset="0"/>
                </a:rPr>
                <a:t>.</a:t>
              </a:r>
              <a:endParaRPr lang="en-GB" b="1" dirty="0"/>
            </a:p>
          </p:txBody>
        </p:sp>
      </p:grpSp>
      <p:grpSp>
        <p:nvGrpSpPr>
          <p:cNvPr id="14" name="Group 13">
            <a:extLst>
              <a:ext uri="{FF2B5EF4-FFF2-40B4-BE49-F238E27FC236}">
                <a16:creationId xmlns:a16="http://schemas.microsoft.com/office/drawing/2014/main" id="{BB97117C-E291-4B61-8BB0-2C199DD91BB6}"/>
              </a:ext>
            </a:extLst>
          </p:cNvPr>
          <p:cNvGrpSpPr/>
          <p:nvPr/>
        </p:nvGrpSpPr>
        <p:grpSpPr>
          <a:xfrm>
            <a:off x="7126496" y="4085434"/>
            <a:ext cx="4657713" cy="2095500"/>
            <a:chOff x="6743941" y="4386778"/>
            <a:chExt cx="4657713" cy="2095500"/>
          </a:xfrm>
        </p:grpSpPr>
        <p:sp>
          <p:nvSpPr>
            <p:cNvPr id="9" name="TextBox 8">
              <a:extLst>
                <a:ext uri="{FF2B5EF4-FFF2-40B4-BE49-F238E27FC236}">
                  <a16:creationId xmlns:a16="http://schemas.microsoft.com/office/drawing/2014/main" id="{FAD3AF60-FBC8-A925-DECF-396C8BF3DEAD}"/>
                </a:ext>
              </a:extLst>
            </p:cNvPr>
            <p:cNvSpPr txBox="1"/>
            <p:nvPr/>
          </p:nvSpPr>
          <p:spPr>
            <a:xfrm>
              <a:off x="6743941" y="4767737"/>
              <a:ext cx="2707078" cy="1631216"/>
            </a:xfrm>
            <a:prstGeom prst="rect">
              <a:avLst/>
            </a:prstGeom>
            <a:noFill/>
          </p:spPr>
          <p:txBody>
            <a:bodyPr wrap="square">
              <a:spAutoFit/>
            </a:bodyPr>
            <a:lstStyle/>
            <a:p>
              <a:r>
                <a:rPr lang="en-GB" dirty="0">
                  <a:solidFill>
                    <a:srgbClr val="000000"/>
                  </a:solidFill>
                  <a:latin typeface="Calibri" panose="020F0502020204030204" pitchFamily="34" charset="0"/>
                  <a:ea typeface="Calibri" panose="020F0502020204030204" pitchFamily="34" charset="0"/>
                </a:rPr>
                <a:t>SHED Event: </a:t>
              </a:r>
              <a:r>
                <a:rPr lang="en-GB" sz="1800" dirty="0">
                  <a:solidFill>
                    <a:srgbClr val="000000"/>
                  </a:solidFill>
                  <a:effectLst/>
                  <a:latin typeface="Calibri" panose="020F0502020204030204" pitchFamily="34" charset="0"/>
                  <a:ea typeface="Calibri" panose="020F0502020204030204" pitchFamily="34" charset="0"/>
                </a:rPr>
                <a:t>Challenges and Opportunities for Academic Development across the Scottish </a:t>
              </a:r>
              <a:r>
                <a:rPr lang="en-GB" sz="2800" b="1" dirty="0">
                  <a:solidFill>
                    <a:srgbClr val="000000"/>
                  </a:solidFill>
                  <a:effectLst/>
                  <a:latin typeface="Calibri" panose="020F0502020204030204" pitchFamily="34" charset="0"/>
                  <a:ea typeface="Calibri" panose="020F0502020204030204" pitchFamily="34" charset="0"/>
                </a:rPr>
                <a:t>Tertiary Sector</a:t>
              </a:r>
              <a:endParaRPr lang="en-GB" sz="2800" dirty="0"/>
            </a:p>
          </p:txBody>
        </p:sp>
        <p:pic>
          <p:nvPicPr>
            <p:cNvPr id="11" name="Picture 10">
              <a:extLst>
                <a:ext uri="{FF2B5EF4-FFF2-40B4-BE49-F238E27FC236}">
                  <a16:creationId xmlns:a16="http://schemas.microsoft.com/office/drawing/2014/main" id="{A7439E23-F33C-4487-7799-274C8D1DCBE8}"/>
                </a:ext>
              </a:extLst>
            </p:cNvPr>
            <p:cNvPicPr>
              <a:picLocks noChangeAspect="1"/>
            </p:cNvPicPr>
            <p:nvPr/>
          </p:nvPicPr>
          <p:blipFill>
            <a:blip r:embed="rId4"/>
            <a:stretch>
              <a:fillRect/>
            </a:stretch>
          </p:blipFill>
          <p:spPr>
            <a:xfrm>
              <a:off x="9315679" y="4386778"/>
              <a:ext cx="2085975" cy="2095500"/>
            </a:xfrm>
            <a:prstGeom prst="rect">
              <a:avLst/>
            </a:prstGeom>
          </p:spPr>
        </p:pic>
      </p:grpSp>
      <p:pic>
        <p:nvPicPr>
          <p:cNvPr id="1026" name="Picture 2" descr="Scottish Government">
            <a:extLst>
              <a:ext uri="{FF2B5EF4-FFF2-40B4-BE49-F238E27FC236}">
                <a16:creationId xmlns:a16="http://schemas.microsoft.com/office/drawing/2014/main" id="{C1AD321E-DBD0-9A8B-115E-7AE75768159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3105" y="1949094"/>
            <a:ext cx="2750844" cy="2959812"/>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AB00B295-1CF2-2141-64CF-1605315098CC}"/>
              </a:ext>
            </a:extLst>
          </p:cNvPr>
          <p:cNvSpPr txBox="1"/>
          <p:nvPr/>
        </p:nvSpPr>
        <p:spPr>
          <a:xfrm>
            <a:off x="293105" y="251927"/>
            <a:ext cx="9914585" cy="923330"/>
          </a:xfrm>
          <a:prstGeom prst="rect">
            <a:avLst/>
          </a:prstGeom>
          <a:noFill/>
        </p:spPr>
        <p:txBody>
          <a:bodyPr wrap="square" rtlCol="0">
            <a:spAutoFit/>
          </a:bodyPr>
          <a:lstStyle/>
          <a:p>
            <a:r>
              <a:rPr lang="en-GB" sz="5400"/>
              <a:t>Move towards a tertiary identity</a:t>
            </a:r>
            <a:endParaRPr lang="en-GB" sz="5400" dirty="0"/>
          </a:p>
        </p:txBody>
      </p:sp>
    </p:spTree>
    <p:extLst>
      <p:ext uri="{BB962C8B-B14F-4D97-AF65-F5344CB8AC3E}">
        <p14:creationId xmlns:p14="http://schemas.microsoft.com/office/powerpoint/2010/main" val="41358472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4" name="Rectangle 53">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FC3E831-67AE-4A4A-85EE-5BE04BAD490E}"/>
              </a:ext>
            </a:extLst>
          </p:cNvPr>
          <p:cNvSpPr>
            <a:spLocks noGrp="1"/>
          </p:cNvSpPr>
          <p:nvPr>
            <p:ph type="title"/>
          </p:nvPr>
        </p:nvSpPr>
        <p:spPr>
          <a:xfrm>
            <a:off x="836675" y="305349"/>
            <a:ext cx="10515600" cy="923331"/>
          </a:xfrm>
        </p:spPr>
        <p:txBody>
          <a:bodyPr>
            <a:normAutofit/>
          </a:bodyPr>
          <a:lstStyle/>
          <a:p>
            <a:r>
              <a:rPr lang="en-GB" sz="4800" dirty="0"/>
              <a:t>Professional recognitions and standards</a:t>
            </a:r>
          </a:p>
        </p:txBody>
      </p:sp>
      <p:graphicFrame>
        <p:nvGraphicFramePr>
          <p:cNvPr id="40" name="Content Placeholder 2">
            <a:extLst>
              <a:ext uri="{FF2B5EF4-FFF2-40B4-BE49-F238E27FC236}">
                <a16:creationId xmlns:a16="http://schemas.microsoft.com/office/drawing/2014/main" id="{589D412A-54EC-FAEB-1DA3-24912EC5A1FC}"/>
              </a:ext>
            </a:extLst>
          </p:cNvPr>
          <p:cNvGraphicFramePr>
            <a:graphicFrameLocks noGrp="1"/>
          </p:cNvGraphicFramePr>
          <p:nvPr>
            <p:ph idx="1"/>
            <p:extLst>
              <p:ext uri="{D42A27DB-BD31-4B8C-83A1-F6EECF244321}">
                <p14:modId xmlns:p14="http://schemas.microsoft.com/office/powerpoint/2010/main" val="1163247821"/>
              </p:ext>
            </p:extLst>
          </p:nvPr>
        </p:nvGraphicFramePr>
        <p:xfrm>
          <a:off x="798230" y="1349826"/>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EBFAFE0F-CB0E-AED0-5364-FED33BB23E59}"/>
              </a:ext>
            </a:extLst>
          </p:cNvPr>
          <p:cNvSpPr txBox="1"/>
          <p:nvPr/>
        </p:nvSpPr>
        <p:spPr>
          <a:xfrm>
            <a:off x="131291" y="5817917"/>
            <a:ext cx="6401555" cy="923330"/>
          </a:xfrm>
          <a:prstGeom prst="rect">
            <a:avLst/>
          </a:prstGeom>
          <a:noFill/>
        </p:spPr>
        <p:txBody>
          <a:bodyPr wrap="square" rtlCol="0">
            <a:spAutoFit/>
          </a:bodyPr>
          <a:lstStyle/>
          <a:p>
            <a:r>
              <a:rPr lang="en-GB" dirty="0"/>
              <a:t>https://www.gtcs.org.uk/wp-content/uploads/2021/09/professional-standards-for-lecturers-scotland-colleges.pdf</a:t>
            </a:r>
          </a:p>
        </p:txBody>
      </p:sp>
      <p:sp>
        <p:nvSpPr>
          <p:cNvPr id="6" name="TextBox 5">
            <a:extLst>
              <a:ext uri="{FF2B5EF4-FFF2-40B4-BE49-F238E27FC236}">
                <a16:creationId xmlns:a16="http://schemas.microsoft.com/office/drawing/2014/main" id="{C956D10F-FEE1-83C1-AE10-8C17BAABD220}"/>
              </a:ext>
            </a:extLst>
          </p:cNvPr>
          <p:cNvSpPr txBox="1"/>
          <p:nvPr/>
        </p:nvSpPr>
        <p:spPr>
          <a:xfrm>
            <a:off x="7198998" y="5813524"/>
            <a:ext cx="4861711" cy="923330"/>
          </a:xfrm>
          <a:prstGeom prst="rect">
            <a:avLst/>
          </a:prstGeom>
          <a:noFill/>
        </p:spPr>
        <p:txBody>
          <a:bodyPr wrap="square" rtlCol="0">
            <a:spAutoFit/>
          </a:bodyPr>
          <a:lstStyle/>
          <a:p>
            <a:r>
              <a:rPr lang="en-GB" dirty="0"/>
              <a:t>https://www.advance-he.ac.uk/knowledge-hub/professional-standards-framework-teaching-and-supporting-learning-higher-education-0</a:t>
            </a:r>
          </a:p>
        </p:txBody>
      </p:sp>
    </p:spTree>
    <p:extLst>
      <p:ext uri="{BB962C8B-B14F-4D97-AF65-F5344CB8AC3E}">
        <p14:creationId xmlns:p14="http://schemas.microsoft.com/office/powerpoint/2010/main" val="12401932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5" name="Freeform: Shape 14">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1C2F6D46-D4BB-E855-3485-549376C534FB}"/>
              </a:ext>
            </a:extLst>
          </p:cNvPr>
          <p:cNvSpPr>
            <a:spLocks noGrp="1"/>
          </p:cNvSpPr>
          <p:nvPr>
            <p:ph type="title"/>
          </p:nvPr>
        </p:nvSpPr>
        <p:spPr>
          <a:xfrm>
            <a:off x="2555631" y="1441938"/>
            <a:ext cx="7080738" cy="3974124"/>
          </a:xfrm>
        </p:spPr>
        <p:txBody>
          <a:bodyPr vert="horz" lIns="91440" tIns="45720" rIns="91440" bIns="45720" rtlCol="0" anchor="ctr">
            <a:normAutofit/>
          </a:bodyPr>
          <a:lstStyle/>
          <a:p>
            <a:pPr algn="ctr"/>
            <a:r>
              <a:rPr lang="en-US" sz="3800" b="1" dirty="0">
                <a:solidFill>
                  <a:schemeClr val="bg1">
                    <a:lumMod val="95000"/>
                    <a:lumOff val="5000"/>
                  </a:schemeClr>
                </a:solidFill>
              </a:rPr>
              <a:t>Commonalities</a:t>
            </a:r>
            <a:r>
              <a:rPr lang="en-US" sz="3800" dirty="0">
                <a:solidFill>
                  <a:schemeClr val="bg1">
                    <a:lumMod val="95000"/>
                    <a:lumOff val="5000"/>
                  </a:schemeClr>
                </a:solidFill>
              </a:rPr>
              <a:t> of the Professional Standards for Lecturers in Scotland’s College and Professional Standards Framework for teaching supporting learning in higher education</a:t>
            </a:r>
          </a:p>
        </p:txBody>
      </p:sp>
    </p:spTree>
    <p:extLst>
      <p:ext uri="{BB962C8B-B14F-4D97-AF65-F5344CB8AC3E}">
        <p14:creationId xmlns:p14="http://schemas.microsoft.com/office/powerpoint/2010/main" val="31874617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12192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extBox 1">
            <a:extLst>
              <a:ext uri="{FF2B5EF4-FFF2-40B4-BE49-F238E27FC236}">
                <a16:creationId xmlns:a16="http://schemas.microsoft.com/office/drawing/2014/main" id="{DC1CE26B-E689-E771-4427-0443229E234D}"/>
              </a:ext>
            </a:extLst>
          </p:cNvPr>
          <p:cNvSpPr txBox="1"/>
          <p:nvPr/>
        </p:nvSpPr>
        <p:spPr>
          <a:xfrm>
            <a:off x="259752" y="2408164"/>
            <a:ext cx="5374744" cy="3320031"/>
          </a:xfrm>
          <a:prstGeom prst="rect">
            <a:avLst/>
          </a:prstGeom>
        </p:spPr>
        <p:txBody>
          <a:bodyPr vert="horz" lIns="91440" tIns="45720" rIns="91440" bIns="45720" rtlCol="0" anchor="ctr">
            <a:noAutofit/>
          </a:bodyPr>
          <a:lstStyle/>
          <a:p>
            <a:pPr>
              <a:lnSpc>
                <a:spcPct val="90000"/>
              </a:lnSpc>
              <a:spcAft>
                <a:spcPts val="600"/>
              </a:spcAft>
            </a:pPr>
            <a:r>
              <a:rPr lang="en-US" sz="2800" b="1" dirty="0">
                <a:solidFill>
                  <a:schemeClr val="tx1">
                    <a:lumMod val="85000"/>
                    <a:lumOff val="15000"/>
                  </a:schemeClr>
                </a:solidFill>
              </a:rPr>
              <a:t>Professional Standards for Lecturers in Scotland’s Colleges:</a:t>
            </a:r>
          </a:p>
          <a:p>
            <a:pPr indent="-228600">
              <a:lnSpc>
                <a:spcPct val="90000"/>
              </a:lnSpc>
              <a:spcAft>
                <a:spcPts val="600"/>
              </a:spcAft>
              <a:buFont typeface="Arial" panose="020B0604020202020204" pitchFamily="34" charset="0"/>
              <a:buChar char="•"/>
            </a:pPr>
            <a:endParaRPr lang="en-US" sz="2000" dirty="0">
              <a:solidFill>
                <a:schemeClr val="tx1">
                  <a:lumMod val="85000"/>
                  <a:lumOff val="15000"/>
                </a:schemeClr>
              </a:solidFill>
            </a:endParaRPr>
          </a:p>
          <a:p>
            <a:pPr marL="285750" indent="-228600">
              <a:lnSpc>
                <a:spcPct val="90000"/>
              </a:lnSpc>
              <a:spcAft>
                <a:spcPts val="600"/>
              </a:spcAft>
              <a:buFont typeface="Arial" panose="020B0604020202020204" pitchFamily="34" charset="0"/>
              <a:buChar char="•"/>
            </a:pPr>
            <a:r>
              <a:rPr lang="en-US" sz="2000" dirty="0">
                <a:solidFill>
                  <a:schemeClr val="tx1">
                    <a:lumMod val="85000"/>
                    <a:lumOff val="15000"/>
                  </a:schemeClr>
                </a:solidFill>
              </a:rPr>
              <a:t>Developing </a:t>
            </a:r>
            <a:r>
              <a:rPr lang="en-US" sz="2000" b="1" dirty="0">
                <a:solidFill>
                  <a:schemeClr val="tx1">
                    <a:lumMod val="85000"/>
                    <a:lumOff val="15000"/>
                  </a:schemeClr>
                </a:solidFill>
              </a:rPr>
              <a:t>critically reflective and evaluative practitioners</a:t>
            </a:r>
            <a:r>
              <a:rPr lang="en-US" sz="2000" dirty="0">
                <a:solidFill>
                  <a:schemeClr val="tx1">
                    <a:lumMod val="85000"/>
                    <a:lumOff val="15000"/>
                  </a:schemeClr>
                </a:solidFill>
              </a:rPr>
              <a:t>; </a:t>
            </a:r>
          </a:p>
          <a:p>
            <a:pPr indent="-228600">
              <a:lnSpc>
                <a:spcPct val="90000"/>
              </a:lnSpc>
              <a:spcAft>
                <a:spcPts val="600"/>
              </a:spcAft>
              <a:buFont typeface="Arial" panose="020B0604020202020204" pitchFamily="34" charset="0"/>
              <a:buChar char="•"/>
            </a:pPr>
            <a:endParaRPr lang="en-US" sz="2000" dirty="0">
              <a:solidFill>
                <a:schemeClr val="tx1">
                  <a:lumMod val="85000"/>
                  <a:lumOff val="15000"/>
                </a:schemeClr>
              </a:solidFill>
            </a:endParaRPr>
          </a:p>
          <a:p>
            <a:pPr marL="285750" indent="-228600">
              <a:lnSpc>
                <a:spcPct val="90000"/>
              </a:lnSpc>
              <a:spcAft>
                <a:spcPts val="600"/>
              </a:spcAft>
              <a:buFont typeface="Arial" panose="020B0604020202020204" pitchFamily="34" charset="0"/>
              <a:buChar char="•"/>
            </a:pPr>
            <a:r>
              <a:rPr lang="en-US" sz="2000" b="1" dirty="0">
                <a:solidFill>
                  <a:schemeClr val="tx1">
                    <a:lumMod val="85000"/>
                    <a:lumOff val="15000"/>
                  </a:schemeClr>
                </a:solidFill>
              </a:rPr>
              <a:t>Underpinning professional teaching qualifications </a:t>
            </a:r>
            <a:r>
              <a:rPr lang="en-US" sz="2000" dirty="0">
                <a:solidFill>
                  <a:schemeClr val="tx1">
                    <a:lumMod val="85000"/>
                    <a:lumOff val="15000"/>
                  </a:schemeClr>
                </a:solidFill>
              </a:rPr>
              <a:t>for lecturers in Scotland’s colleges; </a:t>
            </a:r>
          </a:p>
          <a:p>
            <a:pPr indent="-228600">
              <a:lnSpc>
                <a:spcPct val="90000"/>
              </a:lnSpc>
              <a:spcAft>
                <a:spcPts val="600"/>
              </a:spcAft>
              <a:buFont typeface="Arial" panose="020B0604020202020204" pitchFamily="34" charset="0"/>
              <a:buChar char="•"/>
            </a:pPr>
            <a:endParaRPr lang="en-US" sz="2000" dirty="0">
              <a:solidFill>
                <a:schemeClr val="tx1">
                  <a:lumMod val="85000"/>
                  <a:lumOff val="15000"/>
                </a:schemeClr>
              </a:solidFill>
            </a:endParaRPr>
          </a:p>
          <a:p>
            <a:pPr marL="285750" indent="-228600">
              <a:lnSpc>
                <a:spcPct val="90000"/>
              </a:lnSpc>
              <a:spcAft>
                <a:spcPts val="600"/>
              </a:spcAft>
              <a:buFont typeface="Arial" panose="020B0604020202020204" pitchFamily="34" charset="0"/>
              <a:buChar char="•"/>
            </a:pPr>
            <a:r>
              <a:rPr lang="en-US" sz="2000" b="1" dirty="0">
                <a:solidFill>
                  <a:schemeClr val="tx1">
                    <a:lumMod val="85000"/>
                    <a:lumOff val="15000"/>
                  </a:schemeClr>
                </a:solidFill>
              </a:rPr>
              <a:t>Supporting professional development</a:t>
            </a:r>
            <a:r>
              <a:rPr lang="en-US" sz="2000" dirty="0">
                <a:solidFill>
                  <a:schemeClr val="tx1">
                    <a:lumMod val="85000"/>
                    <a:lumOff val="15000"/>
                  </a:schemeClr>
                </a:solidFill>
              </a:rPr>
              <a:t>; and </a:t>
            </a:r>
          </a:p>
          <a:p>
            <a:pPr marL="285750" indent="-228600">
              <a:lnSpc>
                <a:spcPct val="90000"/>
              </a:lnSpc>
              <a:spcAft>
                <a:spcPts val="600"/>
              </a:spcAft>
              <a:buFont typeface="Arial" panose="020B0604020202020204" pitchFamily="34" charset="0"/>
              <a:buChar char="•"/>
            </a:pPr>
            <a:endParaRPr lang="en-US" sz="2000" dirty="0">
              <a:solidFill>
                <a:schemeClr val="tx1">
                  <a:lumMod val="85000"/>
                  <a:lumOff val="15000"/>
                </a:schemeClr>
              </a:solidFill>
            </a:endParaRPr>
          </a:p>
          <a:p>
            <a:pPr marL="285750" indent="-228600">
              <a:lnSpc>
                <a:spcPct val="90000"/>
              </a:lnSpc>
              <a:spcAft>
                <a:spcPts val="600"/>
              </a:spcAft>
              <a:buFont typeface="Arial" panose="020B0604020202020204" pitchFamily="34" charset="0"/>
              <a:buChar char="•"/>
            </a:pPr>
            <a:r>
              <a:rPr lang="en-US" sz="2000" dirty="0">
                <a:solidFill>
                  <a:schemeClr val="tx1">
                    <a:lumMod val="85000"/>
                    <a:lumOff val="15000"/>
                  </a:schemeClr>
                </a:solidFill>
              </a:rPr>
              <a:t>Contributing to </a:t>
            </a:r>
            <a:r>
              <a:rPr lang="en-US" sz="2000" b="1" dirty="0">
                <a:solidFill>
                  <a:schemeClr val="tx1">
                    <a:lumMod val="85000"/>
                    <a:lumOff val="15000"/>
                  </a:schemeClr>
                </a:solidFill>
              </a:rPr>
              <a:t>ongoing developments across the sector.</a:t>
            </a:r>
          </a:p>
        </p:txBody>
      </p:sp>
      <p:sp>
        <p:nvSpPr>
          <p:cNvPr id="11" name="Freeform: Shape 10">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24586" y="5970896"/>
            <a:ext cx="9967416"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A442189B-9FF3-9596-4297-F07490185EC0}"/>
              </a:ext>
            </a:extLst>
          </p:cNvPr>
          <p:cNvSpPr txBox="1"/>
          <p:nvPr/>
        </p:nvSpPr>
        <p:spPr>
          <a:xfrm>
            <a:off x="5894248" y="243512"/>
            <a:ext cx="6160491" cy="6370975"/>
          </a:xfrm>
          <a:prstGeom prst="rect">
            <a:avLst/>
          </a:prstGeom>
          <a:noFill/>
        </p:spPr>
        <p:txBody>
          <a:bodyPr wrap="square" rtlCol="0">
            <a:spAutoFit/>
          </a:bodyPr>
          <a:lstStyle/>
          <a:p>
            <a:r>
              <a:rPr lang="en-GB" sz="2800" b="1" dirty="0"/>
              <a:t>The Professional Standards Framework: </a:t>
            </a:r>
          </a:p>
          <a:p>
            <a:r>
              <a:rPr lang="en-GB" sz="2000" dirty="0"/>
              <a:t> </a:t>
            </a:r>
          </a:p>
          <a:p>
            <a:pPr marL="171450" indent="-171450">
              <a:buFont typeface="Arial" panose="020B0604020202020204" pitchFamily="34" charset="0"/>
              <a:buChar char="•"/>
            </a:pPr>
            <a:r>
              <a:rPr lang="en-GB" sz="2000" dirty="0"/>
              <a:t>Fosters </a:t>
            </a:r>
            <a:r>
              <a:rPr lang="en-GB" sz="2000" b="1" dirty="0"/>
              <a:t>critically evaluative, reflective and evidence-informed approaches</a:t>
            </a:r>
            <a:r>
              <a:rPr lang="en-GB" sz="2000" dirty="0"/>
              <a:t> to teaching and/or supporting learning in diverse academic or professional settings; </a:t>
            </a:r>
          </a:p>
          <a:p>
            <a:pPr marL="171450" indent="-171450">
              <a:buFont typeface="Arial" panose="020B0604020202020204" pitchFamily="34" charset="0"/>
              <a:buChar char="•"/>
            </a:pPr>
            <a:endParaRPr lang="en-GB" sz="2000" dirty="0"/>
          </a:p>
          <a:p>
            <a:pPr marL="171450" indent="-171450">
              <a:buFont typeface="Arial" panose="020B0604020202020204" pitchFamily="34" charset="0"/>
              <a:buChar char="•"/>
            </a:pPr>
            <a:r>
              <a:rPr lang="en-GB" sz="2000" dirty="0"/>
              <a:t>Provides a </a:t>
            </a:r>
            <a:r>
              <a:rPr lang="en-GB" sz="2000" b="1" dirty="0"/>
              <a:t>structure through which individuals and institutions may gain recognition </a:t>
            </a:r>
            <a:r>
              <a:rPr lang="en-GB" sz="2000" dirty="0"/>
              <a:t>for approaches that support high-quality learning;</a:t>
            </a:r>
          </a:p>
          <a:p>
            <a:pPr marL="171450" indent="-171450">
              <a:buFont typeface="Arial" panose="020B0604020202020204" pitchFamily="34" charset="0"/>
              <a:buChar char="•"/>
            </a:pPr>
            <a:endParaRPr lang="en-GB" sz="2000" dirty="0"/>
          </a:p>
          <a:p>
            <a:pPr marL="171450" indent="-171450">
              <a:buFont typeface="Arial" panose="020B0604020202020204" pitchFamily="34" charset="0"/>
              <a:buChar char="•"/>
            </a:pPr>
            <a:r>
              <a:rPr lang="en-GB" sz="2000" dirty="0"/>
              <a:t>Enables individuals and institutions to review and enhance practices in teaching and/or supporting learning, providing a focus for initial and </a:t>
            </a:r>
            <a:r>
              <a:rPr lang="en-GB" sz="2000" b="1" dirty="0"/>
              <a:t>continuing professional development</a:t>
            </a:r>
            <a:r>
              <a:rPr lang="en-GB" sz="2000" dirty="0"/>
              <a:t>; </a:t>
            </a:r>
          </a:p>
          <a:p>
            <a:pPr marL="171450" indent="-171450">
              <a:buFont typeface="Arial" panose="020B0604020202020204" pitchFamily="34" charset="0"/>
              <a:buChar char="•"/>
            </a:pPr>
            <a:endParaRPr lang="en-GB" sz="2000" dirty="0"/>
          </a:p>
          <a:p>
            <a:pPr marL="171450" indent="-171450">
              <a:buFont typeface="Arial" panose="020B0604020202020204" pitchFamily="34" charset="0"/>
              <a:buChar char="•"/>
            </a:pPr>
            <a:r>
              <a:rPr lang="en-GB" sz="2000" dirty="0"/>
              <a:t>Provides a structure to support institutions and individuals in advancing higher education practices to meet the </a:t>
            </a:r>
            <a:r>
              <a:rPr lang="en-GB" sz="2000" b="1" dirty="0"/>
              <a:t>evolving needs of learners and society, such as acting in support of the United Nations Sustainable Development Goals.</a:t>
            </a:r>
          </a:p>
        </p:txBody>
      </p:sp>
      <p:sp>
        <p:nvSpPr>
          <p:cNvPr id="4" name="TextBox 3">
            <a:extLst>
              <a:ext uri="{FF2B5EF4-FFF2-40B4-BE49-F238E27FC236}">
                <a16:creationId xmlns:a16="http://schemas.microsoft.com/office/drawing/2014/main" id="{7A60E68D-EB63-BB93-04A6-742809EA7D09}"/>
              </a:ext>
            </a:extLst>
          </p:cNvPr>
          <p:cNvSpPr txBox="1"/>
          <p:nvPr/>
        </p:nvSpPr>
        <p:spPr>
          <a:xfrm>
            <a:off x="382243" y="282477"/>
            <a:ext cx="2248677" cy="769441"/>
          </a:xfrm>
          <a:prstGeom prst="rect">
            <a:avLst/>
          </a:prstGeom>
          <a:noFill/>
        </p:spPr>
        <p:txBody>
          <a:bodyPr wrap="square" rtlCol="0">
            <a:spAutoFit/>
          </a:bodyPr>
          <a:lstStyle/>
          <a:p>
            <a:r>
              <a:rPr lang="en-GB" sz="4400" dirty="0"/>
              <a:t>Purpose</a:t>
            </a:r>
          </a:p>
        </p:txBody>
      </p:sp>
    </p:spTree>
    <p:extLst>
      <p:ext uri="{BB962C8B-B14F-4D97-AF65-F5344CB8AC3E}">
        <p14:creationId xmlns:p14="http://schemas.microsoft.com/office/powerpoint/2010/main" val="25439437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78BA5F19-D5E1-4ECC-BEC2-DF7AEDFD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50CC88A9-A661-4C48-866E-8734E511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1269336" cy="2008639"/>
          </a:xfrm>
          <a:custGeom>
            <a:avLst/>
            <a:gdLst>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296127 w 11269336"/>
              <a:gd name="connsiteY139" fmla="*/ 2023208 h 2323145"/>
              <a:gd name="connsiteX140" fmla="*/ 5174645 w 11269336"/>
              <a:gd name="connsiteY140" fmla="*/ 2088358 h 2323145"/>
              <a:gd name="connsiteX141" fmla="*/ 5092476 w 11269336"/>
              <a:gd name="connsiteY141" fmla="*/ 2100737 h 2323145"/>
              <a:gd name="connsiteX142" fmla="*/ 5060738 w 11269336"/>
              <a:gd name="connsiteY142" fmla="*/ 2083274 h 2323145"/>
              <a:gd name="connsiteX143" fmla="*/ 4860988 w 11269336"/>
              <a:gd name="connsiteY143" fmla="*/ 2135698 h 2323145"/>
              <a:gd name="connsiteX144" fmla="*/ 4807902 w 11269336"/>
              <a:gd name="connsiteY144" fmla="*/ 2138894 h 2323145"/>
              <a:gd name="connsiteX145" fmla="*/ 4765388 w 11269336"/>
              <a:gd name="connsiteY145" fmla="*/ 2162525 h 2323145"/>
              <a:gd name="connsiteX146" fmla="*/ 4745033 w 11269336"/>
              <a:gd name="connsiteY146" fmla="*/ 2158859 h 2323145"/>
              <a:gd name="connsiteX147" fmla="*/ 4741475 w 11269336"/>
              <a:gd name="connsiteY147" fmla="*/ 2157998 h 2323145"/>
              <a:gd name="connsiteX148" fmla="*/ 4728247 w 11269336"/>
              <a:gd name="connsiteY148" fmla="*/ 2159526 h 2323145"/>
              <a:gd name="connsiteX149" fmla="*/ 4723263 w 11269336"/>
              <a:gd name="connsiteY149" fmla="*/ 2153742 h 2323145"/>
              <a:gd name="connsiteX150" fmla="*/ 4702453 w 11269336"/>
              <a:gd name="connsiteY150" fmla="*/ 2151586 h 2323145"/>
              <a:gd name="connsiteX151" fmla="*/ 4678455 w 11269336"/>
              <a:gd name="connsiteY151" fmla="*/ 2156131 h 2323145"/>
              <a:gd name="connsiteX152" fmla="*/ 4593061 w 11269336"/>
              <a:gd name="connsiteY152" fmla="*/ 2171597 h 2323145"/>
              <a:gd name="connsiteX153" fmla="*/ 4579902 w 11269336"/>
              <a:gd name="connsiteY153" fmla="*/ 2177927 h 2323145"/>
              <a:gd name="connsiteX154" fmla="*/ 4533444 w 11269336"/>
              <a:gd name="connsiteY154" fmla="*/ 2181200 h 2323145"/>
              <a:gd name="connsiteX155" fmla="*/ 4492832 w 11269336"/>
              <a:gd name="connsiteY155" fmla="*/ 2188033 h 2323145"/>
              <a:gd name="connsiteX156" fmla="*/ 4467257 w 11269336"/>
              <a:gd name="connsiteY156" fmla="*/ 2196121 h 2323145"/>
              <a:gd name="connsiteX157" fmla="*/ 4459937 w 11269336"/>
              <a:gd name="connsiteY157" fmla="*/ 2195182 h 2323145"/>
              <a:gd name="connsiteX158" fmla="*/ 4433312 w 11269336"/>
              <a:gd name="connsiteY158" fmla="*/ 2199004 h 2323145"/>
              <a:gd name="connsiteX159" fmla="*/ 4420601 w 11269336"/>
              <a:gd name="connsiteY159" fmla="*/ 2205158 h 2323145"/>
              <a:gd name="connsiteX160" fmla="*/ 4405765 w 11269336"/>
              <a:gd name="connsiteY160" fmla="*/ 2199902 h 2323145"/>
              <a:gd name="connsiteX161" fmla="*/ 4401354 w 11269336"/>
              <a:gd name="connsiteY161" fmla="*/ 2194745 h 2323145"/>
              <a:gd name="connsiteX162" fmla="*/ 4383151 w 11269336"/>
              <a:gd name="connsiteY162" fmla="*/ 2201140 h 2323145"/>
              <a:gd name="connsiteX163" fmla="*/ 4366646 w 11269336"/>
              <a:gd name="connsiteY163" fmla="*/ 2198564 h 2323145"/>
              <a:gd name="connsiteX164" fmla="*/ 4354009 w 11269336"/>
              <a:gd name="connsiteY164" fmla="*/ 2204984 h 2323145"/>
              <a:gd name="connsiteX165" fmla="*/ 4348284 w 11269336"/>
              <a:gd name="connsiteY165" fmla="*/ 2205270 h 2323145"/>
              <a:gd name="connsiteX166" fmla="*/ 4333906 w 11269336"/>
              <a:gd name="connsiteY166" fmla="*/ 2205251 h 2323145"/>
              <a:gd name="connsiteX167" fmla="*/ 4308819 w 11269336"/>
              <a:gd name="connsiteY167" fmla="*/ 2203822 h 2323145"/>
              <a:gd name="connsiteX168" fmla="*/ 4301210 w 11269336"/>
              <a:gd name="connsiteY168" fmla="*/ 2204456 h 2323145"/>
              <a:gd name="connsiteX169" fmla="*/ 4283095 w 11269336"/>
              <a:gd name="connsiteY169" fmla="*/ 2198177 h 2323145"/>
              <a:gd name="connsiteX170" fmla="*/ 4250119 w 11269336"/>
              <a:gd name="connsiteY170" fmla="*/ 2196342 h 2323145"/>
              <a:gd name="connsiteX171" fmla="*/ 4189203 w 11269336"/>
              <a:gd name="connsiteY171" fmla="*/ 2178994 h 2323145"/>
              <a:gd name="connsiteX172" fmla="*/ 4154035 w 11269336"/>
              <a:gd name="connsiteY172" fmla="*/ 2171950 h 2323145"/>
              <a:gd name="connsiteX173" fmla="*/ 4129569 w 11269336"/>
              <a:gd name="connsiteY173" fmla="*/ 2163850 h 2323145"/>
              <a:gd name="connsiteX174" fmla="*/ 4061250 w 11269336"/>
              <a:gd name="connsiteY174" fmla="*/ 2159236 h 2323145"/>
              <a:gd name="connsiteX175" fmla="*/ 3945480 w 11269336"/>
              <a:gd name="connsiteY175" fmla="*/ 2158279 h 2323145"/>
              <a:gd name="connsiteX176" fmla="*/ 3921468 w 11269336"/>
              <a:gd name="connsiteY176" fmla="*/ 2156588 h 2323145"/>
              <a:gd name="connsiteX177" fmla="*/ 3903348 w 11269336"/>
              <a:gd name="connsiteY177" fmla="*/ 2149220 h 2323145"/>
              <a:gd name="connsiteX178" fmla="*/ 3901342 w 11269336"/>
              <a:gd name="connsiteY178" fmla="*/ 2142355 h 2323145"/>
              <a:gd name="connsiteX179" fmla="*/ 3888539 w 11269336"/>
              <a:gd name="connsiteY179" fmla="*/ 2140476 h 2323145"/>
              <a:gd name="connsiteX180" fmla="*/ 3885662 w 11269336"/>
              <a:gd name="connsiteY180" fmla="*/ 2138740 h 2323145"/>
              <a:gd name="connsiteX181" fmla="*/ 3868627 w 11269336"/>
              <a:gd name="connsiteY181" fmla="*/ 2130023 h 2323145"/>
              <a:gd name="connsiteX182" fmla="*/ 3819177 w 11269336"/>
              <a:gd name="connsiteY182" fmla="*/ 2142111 h 2323145"/>
              <a:gd name="connsiteX183" fmla="*/ 3769100 w 11269336"/>
              <a:gd name="connsiteY183" fmla="*/ 2131731 h 2323145"/>
              <a:gd name="connsiteX184" fmla="*/ 3562752 w 11269336"/>
              <a:gd name="connsiteY184" fmla="*/ 2131785 h 2323145"/>
              <a:gd name="connsiteX185" fmla="*/ 3541402 w 11269336"/>
              <a:gd name="connsiteY185" fmla="*/ 2106821 h 2323145"/>
              <a:gd name="connsiteX186" fmla="*/ 3460591 w 11269336"/>
              <a:gd name="connsiteY186" fmla="*/ 2097951 h 2323145"/>
              <a:gd name="connsiteX187" fmla="*/ 3320348 w 11269336"/>
              <a:gd name="connsiteY187" fmla="*/ 2130191 h 2323145"/>
              <a:gd name="connsiteX188" fmla="*/ 3170922 w 11269336"/>
              <a:gd name="connsiteY188" fmla="*/ 2115957 h 2323145"/>
              <a:gd name="connsiteX189" fmla="*/ 3156256 w 11269336"/>
              <a:gd name="connsiteY189" fmla="*/ 2124773 h 2323145"/>
              <a:gd name="connsiteX190" fmla="*/ 3140298 w 11269336"/>
              <a:gd name="connsiteY190" fmla="*/ 2129182 h 2323145"/>
              <a:gd name="connsiteX191" fmla="*/ 3138514 w 11269336"/>
              <a:gd name="connsiteY191" fmla="*/ 2128069 h 2323145"/>
              <a:gd name="connsiteX192" fmla="*/ 3120467 w 11269336"/>
              <a:gd name="connsiteY192" fmla="*/ 2128281 h 2323145"/>
              <a:gd name="connsiteX193" fmla="*/ 3116175 w 11269336"/>
              <a:gd name="connsiteY193" fmla="*/ 2131633 h 2323145"/>
              <a:gd name="connsiteX194" fmla="*/ 3103685 w 11269336"/>
              <a:gd name="connsiteY194" fmla="*/ 2132814 h 2323145"/>
              <a:gd name="connsiteX195" fmla="*/ 3078794 w 11269336"/>
              <a:gd name="connsiteY195" fmla="*/ 2137935 h 2323145"/>
              <a:gd name="connsiteX196" fmla="*/ 3074407 w 11269336"/>
              <a:gd name="connsiteY196" fmla="*/ 2136274 h 2323145"/>
              <a:gd name="connsiteX197" fmla="*/ 3037285 w 11269336"/>
              <a:gd name="connsiteY197" fmla="*/ 2139919 h 2323145"/>
              <a:gd name="connsiteX198" fmla="*/ 3036901 w 11269336"/>
              <a:gd name="connsiteY198" fmla="*/ 2138726 h 2323145"/>
              <a:gd name="connsiteX199" fmla="*/ 3026996 w 11269336"/>
              <a:gd name="connsiteY199" fmla="*/ 2134322 h 2323145"/>
              <a:gd name="connsiteX200" fmla="*/ 3007772 w 11269336"/>
              <a:gd name="connsiteY200" fmla="*/ 2128742 h 2323145"/>
              <a:gd name="connsiteX201" fmla="*/ 2965030 w 11269336"/>
              <a:gd name="connsiteY201" fmla="*/ 2100494 h 2323145"/>
              <a:gd name="connsiteX202" fmla="*/ 2926342 w 11269336"/>
              <a:gd name="connsiteY202" fmla="*/ 2104155 h 2323145"/>
              <a:gd name="connsiteX203" fmla="*/ 2918608 w 11269336"/>
              <a:gd name="connsiteY203" fmla="*/ 2104215 h 2323145"/>
              <a:gd name="connsiteX204" fmla="*/ 2918475 w 11269336"/>
              <a:gd name="connsiteY204" fmla="*/ 2103937 h 2323145"/>
              <a:gd name="connsiteX205" fmla="*/ 2910360 w 11269336"/>
              <a:gd name="connsiteY205" fmla="*/ 2103444 h 2323145"/>
              <a:gd name="connsiteX206" fmla="*/ 2904507 w 11269336"/>
              <a:gd name="connsiteY206" fmla="*/ 2104326 h 2323145"/>
              <a:gd name="connsiteX207" fmla="*/ 2889503 w 11269336"/>
              <a:gd name="connsiteY207" fmla="*/ 2104443 h 2323145"/>
              <a:gd name="connsiteX208" fmla="*/ 2884480 w 11269336"/>
              <a:gd name="connsiteY208" fmla="*/ 2102626 h 2323145"/>
              <a:gd name="connsiteX209" fmla="*/ 2882689 w 11269336"/>
              <a:gd name="connsiteY209" fmla="*/ 2099228 h 2323145"/>
              <a:gd name="connsiteX210" fmla="*/ 2881291 w 11269336"/>
              <a:gd name="connsiteY210" fmla="*/ 2099618 h 2323145"/>
              <a:gd name="connsiteX211" fmla="*/ 2853979 w 11269336"/>
              <a:gd name="connsiteY211" fmla="*/ 2090388 h 2323145"/>
              <a:gd name="connsiteX212" fmla="*/ 2791790 w 11269336"/>
              <a:gd name="connsiteY212" fmla="*/ 2080332 h 2323145"/>
              <a:gd name="connsiteX213" fmla="*/ 2755844 w 11269336"/>
              <a:gd name="connsiteY213" fmla="*/ 2078874 h 2323145"/>
              <a:gd name="connsiteX214" fmla="*/ 2657742 w 11269336"/>
              <a:gd name="connsiteY214" fmla="*/ 2070179 h 2323145"/>
              <a:gd name="connsiteX215" fmla="*/ 2559549 w 11269336"/>
              <a:gd name="connsiteY215" fmla="*/ 2057873 h 2323145"/>
              <a:gd name="connsiteX216" fmla="*/ 2512054 w 11269336"/>
              <a:gd name="connsiteY216" fmla="*/ 2031671 h 2323145"/>
              <a:gd name="connsiteX217" fmla="*/ 2506437 w 11269336"/>
              <a:gd name="connsiteY217" fmla="*/ 2030918 h 2323145"/>
              <a:gd name="connsiteX218" fmla="*/ 2491752 w 11269336"/>
              <a:gd name="connsiteY218" fmla="*/ 2033906 h 2323145"/>
              <a:gd name="connsiteX219" fmla="*/ 2486338 w 11269336"/>
              <a:gd name="connsiteY219" fmla="*/ 2035862 h 2323145"/>
              <a:gd name="connsiteX220" fmla="*/ 2478186 w 11269336"/>
              <a:gd name="connsiteY220" fmla="*/ 2036953 h 2323145"/>
              <a:gd name="connsiteX221" fmla="*/ 2477950 w 11269336"/>
              <a:gd name="connsiteY221" fmla="*/ 2036715 h 2323145"/>
              <a:gd name="connsiteX222" fmla="*/ 2470381 w 11269336"/>
              <a:gd name="connsiteY222" fmla="*/ 2038256 h 2323145"/>
              <a:gd name="connsiteX223" fmla="*/ 2433781 w 11269336"/>
              <a:gd name="connsiteY223" fmla="*/ 2049140 h 2323145"/>
              <a:gd name="connsiteX224" fmla="*/ 2381172 w 11269336"/>
              <a:gd name="connsiteY224" fmla="*/ 2030645 h 2323145"/>
              <a:gd name="connsiteX225" fmla="*/ 2360198 w 11269336"/>
              <a:gd name="connsiteY225" fmla="*/ 2029059 h 2323145"/>
              <a:gd name="connsiteX226" fmla="*/ 2348815 w 11269336"/>
              <a:gd name="connsiteY226" fmla="*/ 2026798 h 2323145"/>
              <a:gd name="connsiteX227" fmla="*/ 2347988 w 11269336"/>
              <a:gd name="connsiteY227" fmla="*/ 2025745 h 2323145"/>
              <a:gd name="connsiteX228" fmla="*/ 2312920 w 11269336"/>
              <a:gd name="connsiteY228" fmla="*/ 2036311 h 2323145"/>
              <a:gd name="connsiteX229" fmla="*/ 2307986 w 11269336"/>
              <a:gd name="connsiteY229" fmla="*/ 2035583 h 2323145"/>
              <a:gd name="connsiteX230" fmla="*/ 2285481 w 11269336"/>
              <a:gd name="connsiteY230" fmla="*/ 2045197 h 2323145"/>
              <a:gd name="connsiteX231" fmla="*/ 2273666 w 11269336"/>
              <a:gd name="connsiteY231" fmla="*/ 2048710 h 2323145"/>
              <a:gd name="connsiteX232" fmla="*/ 2270719 w 11269336"/>
              <a:gd name="connsiteY232" fmla="*/ 2052702 h 2323145"/>
              <a:gd name="connsiteX233" fmla="*/ 2253080 w 11269336"/>
              <a:gd name="connsiteY233" fmla="*/ 2056363 h 2323145"/>
              <a:gd name="connsiteX234" fmla="*/ 2250906 w 11269336"/>
              <a:gd name="connsiteY234" fmla="*/ 2055654 h 2323145"/>
              <a:gd name="connsiteX235" fmla="*/ 2236905 w 11269336"/>
              <a:gd name="connsiteY235" fmla="*/ 2062882 h 2323145"/>
              <a:gd name="connsiteX236" fmla="*/ 2225830 w 11269336"/>
              <a:gd name="connsiteY236" fmla="*/ 2074027 h 2323145"/>
              <a:gd name="connsiteX237" fmla="*/ 2073776 w 11269336"/>
              <a:gd name="connsiteY237" fmla="*/ 2089244 h 2323145"/>
              <a:gd name="connsiteX238" fmla="*/ 1948256 w 11269336"/>
              <a:gd name="connsiteY238" fmla="*/ 2146616 h 2323145"/>
              <a:gd name="connsiteX239" fmla="*/ 1865582 w 11269336"/>
              <a:gd name="connsiteY239" fmla="*/ 2153738 h 2323145"/>
              <a:gd name="connsiteX240" fmla="*/ 1835210 w 11269336"/>
              <a:gd name="connsiteY240" fmla="*/ 2134244 h 2323145"/>
              <a:gd name="connsiteX241" fmla="*/ 1632661 w 11269336"/>
              <a:gd name="connsiteY241" fmla="*/ 2173882 h 2323145"/>
              <a:gd name="connsiteX242" fmla="*/ 1579590 w 11269336"/>
              <a:gd name="connsiteY242" fmla="*/ 2173680 h 2323145"/>
              <a:gd name="connsiteX243" fmla="*/ 1535601 w 11269336"/>
              <a:gd name="connsiteY243" fmla="*/ 2194590 h 2323145"/>
              <a:gd name="connsiteX244" fmla="*/ 1515594 w 11269336"/>
              <a:gd name="connsiteY244" fmla="*/ 2189622 h 2323145"/>
              <a:gd name="connsiteX245" fmla="*/ 1512113 w 11269336"/>
              <a:gd name="connsiteY245" fmla="*/ 2188534 h 2323145"/>
              <a:gd name="connsiteX246" fmla="*/ 1498838 w 11269336"/>
              <a:gd name="connsiteY246" fmla="*/ 2189213 h 2323145"/>
              <a:gd name="connsiteX247" fmla="*/ 1494279 w 11269336"/>
              <a:gd name="connsiteY247" fmla="*/ 2183112 h 2323145"/>
              <a:gd name="connsiteX248" fmla="*/ 1473714 w 11269336"/>
              <a:gd name="connsiteY248" fmla="*/ 2179625 h 2323145"/>
              <a:gd name="connsiteX249" fmla="*/ 1449503 w 11269336"/>
              <a:gd name="connsiteY249" fmla="*/ 2182633 h 2323145"/>
              <a:gd name="connsiteX250" fmla="*/ 1335495 w 11269336"/>
              <a:gd name="connsiteY250" fmla="*/ 2203940 h 2323145"/>
              <a:gd name="connsiteX251" fmla="*/ 1266687 w 11269336"/>
              <a:gd name="connsiteY251" fmla="*/ 2212688 h 2323145"/>
              <a:gd name="connsiteX252" fmla="*/ 1239614 w 11269336"/>
              <a:gd name="connsiteY252" fmla="*/ 2209727 h 2323145"/>
              <a:gd name="connsiteX253" fmla="*/ 1202436 w 11269336"/>
              <a:gd name="connsiteY253" fmla="*/ 2209817 h 2323145"/>
              <a:gd name="connsiteX254" fmla="*/ 1136097 w 11269336"/>
              <a:gd name="connsiteY254" fmla="*/ 2205112 h 2323145"/>
              <a:gd name="connsiteX255" fmla="*/ 1048229 w 11269336"/>
              <a:gd name="connsiteY255" fmla="*/ 2207249 h 2323145"/>
              <a:gd name="connsiteX256" fmla="*/ 988232 w 11269336"/>
              <a:gd name="connsiteY256" fmla="*/ 2235635 h 2323145"/>
              <a:gd name="connsiteX257" fmla="*/ 981959 w 11269336"/>
              <a:gd name="connsiteY257" fmla="*/ 2231607 h 2323145"/>
              <a:gd name="connsiteX258" fmla="*/ 938600 w 11269336"/>
              <a:gd name="connsiteY258" fmla="*/ 2238113 h 2323145"/>
              <a:gd name="connsiteX259" fmla="*/ 791788 w 11269336"/>
              <a:gd name="connsiteY259" fmla="*/ 2293224 h 2323145"/>
              <a:gd name="connsiteX260" fmla="*/ 706914 w 11269336"/>
              <a:gd name="connsiteY260" fmla="*/ 2305046 h 2323145"/>
              <a:gd name="connsiteX261" fmla="*/ 675971 w 11269336"/>
              <a:gd name="connsiteY261" fmla="*/ 2304030 h 2323145"/>
              <a:gd name="connsiteX262" fmla="*/ 624180 w 11269336"/>
              <a:gd name="connsiteY262" fmla="*/ 2302650 h 2323145"/>
              <a:gd name="connsiteX263" fmla="*/ 583453 w 11269336"/>
              <a:gd name="connsiteY263" fmla="*/ 2288788 h 2323145"/>
              <a:gd name="connsiteX264" fmla="*/ 540946 w 11269336"/>
              <a:gd name="connsiteY264" fmla="*/ 2292721 h 2323145"/>
              <a:gd name="connsiteX265" fmla="*/ 533680 w 11269336"/>
              <a:gd name="connsiteY265" fmla="*/ 2310233 h 2323145"/>
              <a:gd name="connsiteX266" fmla="*/ 487366 w 11269336"/>
              <a:gd name="connsiteY266" fmla="*/ 2309053 h 2323145"/>
              <a:gd name="connsiteX267" fmla="*/ 416820 w 11269336"/>
              <a:gd name="connsiteY267" fmla="*/ 2305443 h 2323145"/>
              <a:gd name="connsiteX268" fmla="*/ 376805 w 11269336"/>
              <a:gd name="connsiteY268" fmla="*/ 2307647 h 2323145"/>
              <a:gd name="connsiteX269" fmla="*/ 266777 w 11269336"/>
              <a:gd name="connsiteY269" fmla="*/ 2309012 h 2323145"/>
              <a:gd name="connsiteX270" fmla="*/ 156013 w 11269336"/>
              <a:gd name="connsiteY270" fmla="*/ 2306832 h 2323145"/>
              <a:gd name="connsiteX271" fmla="*/ 87258 w 11269336"/>
              <a:gd name="connsiteY271" fmla="*/ 2285511 h 2323145"/>
              <a:gd name="connsiteX272" fmla="*/ 23798 w 11269336"/>
              <a:gd name="connsiteY272" fmla="*/ 2281822 h 2323145"/>
              <a:gd name="connsiteX273" fmla="*/ 0 w 11269336"/>
              <a:gd name="connsiteY273" fmla="*/ 2285369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296127 w 11269336"/>
              <a:gd name="connsiteY139" fmla="*/ 2023208 h 2323145"/>
              <a:gd name="connsiteX140" fmla="*/ 5092476 w 11269336"/>
              <a:gd name="connsiteY140" fmla="*/ 2100737 h 2323145"/>
              <a:gd name="connsiteX141" fmla="*/ 5060738 w 11269336"/>
              <a:gd name="connsiteY141" fmla="*/ 2083274 h 2323145"/>
              <a:gd name="connsiteX142" fmla="*/ 4860988 w 11269336"/>
              <a:gd name="connsiteY142" fmla="*/ 2135698 h 2323145"/>
              <a:gd name="connsiteX143" fmla="*/ 4807902 w 11269336"/>
              <a:gd name="connsiteY143" fmla="*/ 2138894 h 2323145"/>
              <a:gd name="connsiteX144" fmla="*/ 4765388 w 11269336"/>
              <a:gd name="connsiteY144" fmla="*/ 2162525 h 2323145"/>
              <a:gd name="connsiteX145" fmla="*/ 4745033 w 11269336"/>
              <a:gd name="connsiteY145" fmla="*/ 2158859 h 2323145"/>
              <a:gd name="connsiteX146" fmla="*/ 4741475 w 11269336"/>
              <a:gd name="connsiteY146" fmla="*/ 2157998 h 2323145"/>
              <a:gd name="connsiteX147" fmla="*/ 4728247 w 11269336"/>
              <a:gd name="connsiteY147" fmla="*/ 2159526 h 2323145"/>
              <a:gd name="connsiteX148" fmla="*/ 4723263 w 11269336"/>
              <a:gd name="connsiteY148" fmla="*/ 2153742 h 2323145"/>
              <a:gd name="connsiteX149" fmla="*/ 4702453 w 11269336"/>
              <a:gd name="connsiteY149" fmla="*/ 2151586 h 2323145"/>
              <a:gd name="connsiteX150" fmla="*/ 4678455 w 11269336"/>
              <a:gd name="connsiteY150" fmla="*/ 2156131 h 2323145"/>
              <a:gd name="connsiteX151" fmla="*/ 4593061 w 11269336"/>
              <a:gd name="connsiteY151" fmla="*/ 2171597 h 2323145"/>
              <a:gd name="connsiteX152" fmla="*/ 4579902 w 11269336"/>
              <a:gd name="connsiteY152" fmla="*/ 2177927 h 2323145"/>
              <a:gd name="connsiteX153" fmla="*/ 4533444 w 11269336"/>
              <a:gd name="connsiteY153" fmla="*/ 2181200 h 2323145"/>
              <a:gd name="connsiteX154" fmla="*/ 4492832 w 11269336"/>
              <a:gd name="connsiteY154" fmla="*/ 2188033 h 2323145"/>
              <a:gd name="connsiteX155" fmla="*/ 4467257 w 11269336"/>
              <a:gd name="connsiteY155" fmla="*/ 2196121 h 2323145"/>
              <a:gd name="connsiteX156" fmla="*/ 4459937 w 11269336"/>
              <a:gd name="connsiteY156" fmla="*/ 2195182 h 2323145"/>
              <a:gd name="connsiteX157" fmla="*/ 4433312 w 11269336"/>
              <a:gd name="connsiteY157" fmla="*/ 2199004 h 2323145"/>
              <a:gd name="connsiteX158" fmla="*/ 4420601 w 11269336"/>
              <a:gd name="connsiteY158" fmla="*/ 2205158 h 2323145"/>
              <a:gd name="connsiteX159" fmla="*/ 4405765 w 11269336"/>
              <a:gd name="connsiteY159" fmla="*/ 2199902 h 2323145"/>
              <a:gd name="connsiteX160" fmla="*/ 4401354 w 11269336"/>
              <a:gd name="connsiteY160" fmla="*/ 2194745 h 2323145"/>
              <a:gd name="connsiteX161" fmla="*/ 4383151 w 11269336"/>
              <a:gd name="connsiteY161" fmla="*/ 2201140 h 2323145"/>
              <a:gd name="connsiteX162" fmla="*/ 4366646 w 11269336"/>
              <a:gd name="connsiteY162" fmla="*/ 2198564 h 2323145"/>
              <a:gd name="connsiteX163" fmla="*/ 4354009 w 11269336"/>
              <a:gd name="connsiteY163" fmla="*/ 2204984 h 2323145"/>
              <a:gd name="connsiteX164" fmla="*/ 4348284 w 11269336"/>
              <a:gd name="connsiteY164" fmla="*/ 2205270 h 2323145"/>
              <a:gd name="connsiteX165" fmla="*/ 4333906 w 11269336"/>
              <a:gd name="connsiteY165" fmla="*/ 2205251 h 2323145"/>
              <a:gd name="connsiteX166" fmla="*/ 4308819 w 11269336"/>
              <a:gd name="connsiteY166" fmla="*/ 2203822 h 2323145"/>
              <a:gd name="connsiteX167" fmla="*/ 4301210 w 11269336"/>
              <a:gd name="connsiteY167" fmla="*/ 2204456 h 2323145"/>
              <a:gd name="connsiteX168" fmla="*/ 4283095 w 11269336"/>
              <a:gd name="connsiteY168" fmla="*/ 2198177 h 2323145"/>
              <a:gd name="connsiteX169" fmla="*/ 4250119 w 11269336"/>
              <a:gd name="connsiteY169" fmla="*/ 2196342 h 2323145"/>
              <a:gd name="connsiteX170" fmla="*/ 4189203 w 11269336"/>
              <a:gd name="connsiteY170" fmla="*/ 2178994 h 2323145"/>
              <a:gd name="connsiteX171" fmla="*/ 4154035 w 11269336"/>
              <a:gd name="connsiteY171" fmla="*/ 2171950 h 2323145"/>
              <a:gd name="connsiteX172" fmla="*/ 4129569 w 11269336"/>
              <a:gd name="connsiteY172" fmla="*/ 2163850 h 2323145"/>
              <a:gd name="connsiteX173" fmla="*/ 4061250 w 11269336"/>
              <a:gd name="connsiteY173" fmla="*/ 2159236 h 2323145"/>
              <a:gd name="connsiteX174" fmla="*/ 3945480 w 11269336"/>
              <a:gd name="connsiteY174" fmla="*/ 2158279 h 2323145"/>
              <a:gd name="connsiteX175" fmla="*/ 3921468 w 11269336"/>
              <a:gd name="connsiteY175" fmla="*/ 2156588 h 2323145"/>
              <a:gd name="connsiteX176" fmla="*/ 3903348 w 11269336"/>
              <a:gd name="connsiteY176" fmla="*/ 2149220 h 2323145"/>
              <a:gd name="connsiteX177" fmla="*/ 3901342 w 11269336"/>
              <a:gd name="connsiteY177" fmla="*/ 2142355 h 2323145"/>
              <a:gd name="connsiteX178" fmla="*/ 3888539 w 11269336"/>
              <a:gd name="connsiteY178" fmla="*/ 2140476 h 2323145"/>
              <a:gd name="connsiteX179" fmla="*/ 3885662 w 11269336"/>
              <a:gd name="connsiteY179" fmla="*/ 2138740 h 2323145"/>
              <a:gd name="connsiteX180" fmla="*/ 3868627 w 11269336"/>
              <a:gd name="connsiteY180" fmla="*/ 2130023 h 2323145"/>
              <a:gd name="connsiteX181" fmla="*/ 3819177 w 11269336"/>
              <a:gd name="connsiteY181" fmla="*/ 2142111 h 2323145"/>
              <a:gd name="connsiteX182" fmla="*/ 3769100 w 11269336"/>
              <a:gd name="connsiteY182" fmla="*/ 2131731 h 2323145"/>
              <a:gd name="connsiteX183" fmla="*/ 3562752 w 11269336"/>
              <a:gd name="connsiteY183" fmla="*/ 2131785 h 2323145"/>
              <a:gd name="connsiteX184" fmla="*/ 3541402 w 11269336"/>
              <a:gd name="connsiteY184" fmla="*/ 2106821 h 2323145"/>
              <a:gd name="connsiteX185" fmla="*/ 3460591 w 11269336"/>
              <a:gd name="connsiteY185" fmla="*/ 2097951 h 2323145"/>
              <a:gd name="connsiteX186" fmla="*/ 3320348 w 11269336"/>
              <a:gd name="connsiteY186" fmla="*/ 2130191 h 2323145"/>
              <a:gd name="connsiteX187" fmla="*/ 3170922 w 11269336"/>
              <a:gd name="connsiteY187" fmla="*/ 2115957 h 2323145"/>
              <a:gd name="connsiteX188" fmla="*/ 3156256 w 11269336"/>
              <a:gd name="connsiteY188" fmla="*/ 2124773 h 2323145"/>
              <a:gd name="connsiteX189" fmla="*/ 3140298 w 11269336"/>
              <a:gd name="connsiteY189" fmla="*/ 2129182 h 2323145"/>
              <a:gd name="connsiteX190" fmla="*/ 3138514 w 11269336"/>
              <a:gd name="connsiteY190" fmla="*/ 2128069 h 2323145"/>
              <a:gd name="connsiteX191" fmla="*/ 3120467 w 11269336"/>
              <a:gd name="connsiteY191" fmla="*/ 2128281 h 2323145"/>
              <a:gd name="connsiteX192" fmla="*/ 3116175 w 11269336"/>
              <a:gd name="connsiteY192" fmla="*/ 2131633 h 2323145"/>
              <a:gd name="connsiteX193" fmla="*/ 3103685 w 11269336"/>
              <a:gd name="connsiteY193" fmla="*/ 2132814 h 2323145"/>
              <a:gd name="connsiteX194" fmla="*/ 3078794 w 11269336"/>
              <a:gd name="connsiteY194" fmla="*/ 2137935 h 2323145"/>
              <a:gd name="connsiteX195" fmla="*/ 3074407 w 11269336"/>
              <a:gd name="connsiteY195" fmla="*/ 2136274 h 2323145"/>
              <a:gd name="connsiteX196" fmla="*/ 3037285 w 11269336"/>
              <a:gd name="connsiteY196" fmla="*/ 2139919 h 2323145"/>
              <a:gd name="connsiteX197" fmla="*/ 3036901 w 11269336"/>
              <a:gd name="connsiteY197" fmla="*/ 2138726 h 2323145"/>
              <a:gd name="connsiteX198" fmla="*/ 3026996 w 11269336"/>
              <a:gd name="connsiteY198" fmla="*/ 2134322 h 2323145"/>
              <a:gd name="connsiteX199" fmla="*/ 3007772 w 11269336"/>
              <a:gd name="connsiteY199" fmla="*/ 2128742 h 2323145"/>
              <a:gd name="connsiteX200" fmla="*/ 2965030 w 11269336"/>
              <a:gd name="connsiteY200" fmla="*/ 2100494 h 2323145"/>
              <a:gd name="connsiteX201" fmla="*/ 2926342 w 11269336"/>
              <a:gd name="connsiteY201" fmla="*/ 2104155 h 2323145"/>
              <a:gd name="connsiteX202" fmla="*/ 2918608 w 11269336"/>
              <a:gd name="connsiteY202" fmla="*/ 2104215 h 2323145"/>
              <a:gd name="connsiteX203" fmla="*/ 2918475 w 11269336"/>
              <a:gd name="connsiteY203" fmla="*/ 2103937 h 2323145"/>
              <a:gd name="connsiteX204" fmla="*/ 2910360 w 11269336"/>
              <a:gd name="connsiteY204" fmla="*/ 2103444 h 2323145"/>
              <a:gd name="connsiteX205" fmla="*/ 2904507 w 11269336"/>
              <a:gd name="connsiteY205" fmla="*/ 2104326 h 2323145"/>
              <a:gd name="connsiteX206" fmla="*/ 2889503 w 11269336"/>
              <a:gd name="connsiteY206" fmla="*/ 2104443 h 2323145"/>
              <a:gd name="connsiteX207" fmla="*/ 2884480 w 11269336"/>
              <a:gd name="connsiteY207" fmla="*/ 2102626 h 2323145"/>
              <a:gd name="connsiteX208" fmla="*/ 2882689 w 11269336"/>
              <a:gd name="connsiteY208" fmla="*/ 2099228 h 2323145"/>
              <a:gd name="connsiteX209" fmla="*/ 2881291 w 11269336"/>
              <a:gd name="connsiteY209" fmla="*/ 2099618 h 2323145"/>
              <a:gd name="connsiteX210" fmla="*/ 2853979 w 11269336"/>
              <a:gd name="connsiteY210" fmla="*/ 2090388 h 2323145"/>
              <a:gd name="connsiteX211" fmla="*/ 2791790 w 11269336"/>
              <a:gd name="connsiteY211" fmla="*/ 2080332 h 2323145"/>
              <a:gd name="connsiteX212" fmla="*/ 2755844 w 11269336"/>
              <a:gd name="connsiteY212" fmla="*/ 2078874 h 2323145"/>
              <a:gd name="connsiteX213" fmla="*/ 2657742 w 11269336"/>
              <a:gd name="connsiteY213" fmla="*/ 2070179 h 2323145"/>
              <a:gd name="connsiteX214" fmla="*/ 2559549 w 11269336"/>
              <a:gd name="connsiteY214" fmla="*/ 2057873 h 2323145"/>
              <a:gd name="connsiteX215" fmla="*/ 2512054 w 11269336"/>
              <a:gd name="connsiteY215" fmla="*/ 2031671 h 2323145"/>
              <a:gd name="connsiteX216" fmla="*/ 2506437 w 11269336"/>
              <a:gd name="connsiteY216" fmla="*/ 2030918 h 2323145"/>
              <a:gd name="connsiteX217" fmla="*/ 2491752 w 11269336"/>
              <a:gd name="connsiteY217" fmla="*/ 2033906 h 2323145"/>
              <a:gd name="connsiteX218" fmla="*/ 2486338 w 11269336"/>
              <a:gd name="connsiteY218" fmla="*/ 2035862 h 2323145"/>
              <a:gd name="connsiteX219" fmla="*/ 2478186 w 11269336"/>
              <a:gd name="connsiteY219" fmla="*/ 2036953 h 2323145"/>
              <a:gd name="connsiteX220" fmla="*/ 2477950 w 11269336"/>
              <a:gd name="connsiteY220" fmla="*/ 2036715 h 2323145"/>
              <a:gd name="connsiteX221" fmla="*/ 2470381 w 11269336"/>
              <a:gd name="connsiteY221" fmla="*/ 2038256 h 2323145"/>
              <a:gd name="connsiteX222" fmla="*/ 2433781 w 11269336"/>
              <a:gd name="connsiteY222" fmla="*/ 2049140 h 2323145"/>
              <a:gd name="connsiteX223" fmla="*/ 2381172 w 11269336"/>
              <a:gd name="connsiteY223" fmla="*/ 2030645 h 2323145"/>
              <a:gd name="connsiteX224" fmla="*/ 2360198 w 11269336"/>
              <a:gd name="connsiteY224" fmla="*/ 2029059 h 2323145"/>
              <a:gd name="connsiteX225" fmla="*/ 2348815 w 11269336"/>
              <a:gd name="connsiteY225" fmla="*/ 2026798 h 2323145"/>
              <a:gd name="connsiteX226" fmla="*/ 2347988 w 11269336"/>
              <a:gd name="connsiteY226" fmla="*/ 2025745 h 2323145"/>
              <a:gd name="connsiteX227" fmla="*/ 2312920 w 11269336"/>
              <a:gd name="connsiteY227" fmla="*/ 2036311 h 2323145"/>
              <a:gd name="connsiteX228" fmla="*/ 2307986 w 11269336"/>
              <a:gd name="connsiteY228" fmla="*/ 2035583 h 2323145"/>
              <a:gd name="connsiteX229" fmla="*/ 2285481 w 11269336"/>
              <a:gd name="connsiteY229" fmla="*/ 2045197 h 2323145"/>
              <a:gd name="connsiteX230" fmla="*/ 2273666 w 11269336"/>
              <a:gd name="connsiteY230" fmla="*/ 2048710 h 2323145"/>
              <a:gd name="connsiteX231" fmla="*/ 2270719 w 11269336"/>
              <a:gd name="connsiteY231" fmla="*/ 2052702 h 2323145"/>
              <a:gd name="connsiteX232" fmla="*/ 2253080 w 11269336"/>
              <a:gd name="connsiteY232" fmla="*/ 2056363 h 2323145"/>
              <a:gd name="connsiteX233" fmla="*/ 2250906 w 11269336"/>
              <a:gd name="connsiteY233" fmla="*/ 2055654 h 2323145"/>
              <a:gd name="connsiteX234" fmla="*/ 2236905 w 11269336"/>
              <a:gd name="connsiteY234" fmla="*/ 2062882 h 2323145"/>
              <a:gd name="connsiteX235" fmla="*/ 2225830 w 11269336"/>
              <a:gd name="connsiteY235" fmla="*/ 2074027 h 2323145"/>
              <a:gd name="connsiteX236" fmla="*/ 2073776 w 11269336"/>
              <a:gd name="connsiteY236" fmla="*/ 2089244 h 2323145"/>
              <a:gd name="connsiteX237" fmla="*/ 1948256 w 11269336"/>
              <a:gd name="connsiteY237" fmla="*/ 2146616 h 2323145"/>
              <a:gd name="connsiteX238" fmla="*/ 1865582 w 11269336"/>
              <a:gd name="connsiteY238" fmla="*/ 2153738 h 2323145"/>
              <a:gd name="connsiteX239" fmla="*/ 1835210 w 11269336"/>
              <a:gd name="connsiteY239" fmla="*/ 2134244 h 2323145"/>
              <a:gd name="connsiteX240" fmla="*/ 1632661 w 11269336"/>
              <a:gd name="connsiteY240" fmla="*/ 2173882 h 2323145"/>
              <a:gd name="connsiteX241" fmla="*/ 1579590 w 11269336"/>
              <a:gd name="connsiteY241" fmla="*/ 2173680 h 2323145"/>
              <a:gd name="connsiteX242" fmla="*/ 1535601 w 11269336"/>
              <a:gd name="connsiteY242" fmla="*/ 2194590 h 2323145"/>
              <a:gd name="connsiteX243" fmla="*/ 1515594 w 11269336"/>
              <a:gd name="connsiteY243" fmla="*/ 2189622 h 2323145"/>
              <a:gd name="connsiteX244" fmla="*/ 1512113 w 11269336"/>
              <a:gd name="connsiteY244" fmla="*/ 2188534 h 2323145"/>
              <a:gd name="connsiteX245" fmla="*/ 1498838 w 11269336"/>
              <a:gd name="connsiteY245" fmla="*/ 2189213 h 2323145"/>
              <a:gd name="connsiteX246" fmla="*/ 1494279 w 11269336"/>
              <a:gd name="connsiteY246" fmla="*/ 2183112 h 2323145"/>
              <a:gd name="connsiteX247" fmla="*/ 1473714 w 11269336"/>
              <a:gd name="connsiteY247" fmla="*/ 2179625 h 2323145"/>
              <a:gd name="connsiteX248" fmla="*/ 1449503 w 11269336"/>
              <a:gd name="connsiteY248" fmla="*/ 2182633 h 2323145"/>
              <a:gd name="connsiteX249" fmla="*/ 1335495 w 11269336"/>
              <a:gd name="connsiteY249" fmla="*/ 2203940 h 2323145"/>
              <a:gd name="connsiteX250" fmla="*/ 1266687 w 11269336"/>
              <a:gd name="connsiteY250" fmla="*/ 2212688 h 2323145"/>
              <a:gd name="connsiteX251" fmla="*/ 1239614 w 11269336"/>
              <a:gd name="connsiteY251" fmla="*/ 2209727 h 2323145"/>
              <a:gd name="connsiteX252" fmla="*/ 1202436 w 11269336"/>
              <a:gd name="connsiteY252" fmla="*/ 2209817 h 2323145"/>
              <a:gd name="connsiteX253" fmla="*/ 1136097 w 11269336"/>
              <a:gd name="connsiteY253" fmla="*/ 2205112 h 2323145"/>
              <a:gd name="connsiteX254" fmla="*/ 1048229 w 11269336"/>
              <a:gd name="connsiteY254" fmla="*/ 2207249 h 2323145"/>
              <a:gd name="connsiteX255" fmla="*/ 988232 w 11269336"/>
              <a:gd name="connsiteY255" fmla="*/ 2235635 h 2323145"/>
              <a:gd name="connsiteX256" fmla="*/ 981959 w 11269336"/>
              <a:gd name="connsiteY256" fmla="*/ 2231607 h 2323145"/>
              <a:gd name="connsiteX257" fmla="*/ 938600 w 11269336"/>
              <a:gd name="connsiteY257" fmla="*/ 2238113 h 2323145"/>
              <a:gd name="connsiteX258" fmla="*/ 791788 w 11269336"/>
              <a:gd name="connsiteY258" fmla="*/ 2293224 h 2323145"/>
              <a:gd name="connsiteX259" fmla="*/ 706914 w 11269336"/>
              <a:gd name="connsiteY259" fmla="*/ 2305046 h 2323145"/>
              <a:gd name="connsiteX260" fmla="*/ 675971 w 11269336"/>
              <a:gd name="connsiteY260" fmla="*/ 2304030 h 2323145"/>
              <a:gd name="connsiteX261" fmla="*/ 624180 w 11269336"/>
              <a:gd name="connsiteY261" fmla="*/ 2302650 h 2323145"/>
              <a:gd name="connsiteX262" fmla="*/ 583453 w 11269336"/>
              <a:gd name="connsiteY262" fmla="*/ 2288788 h 2323145"/>
              <a:gd name="connsiteX263" fmla="*/ 540946 w 11269336"/>
              <a:gd name="connsiteY263" fmla="*/ 2292721 h 2323145"/>
              <a:gd name="connsiteX264" fmla="*/ 533680 w 11269336"/>
              <a:gd name="connsiteY264" fmla="*/ 2310233 h 2323145"/>
              <a:gd name="connsiteX265" fmla="*/ 487366 w 11269336"/>
              <a:gd name="connsiteY265" fmla="*/ 2309053 h 2323145"/>
              <a:gd name="connsiteX266" fmla="*/ 416820 w 11269336"/>
              <a:gd name="connsiteY266" fmla="*/ 2305443 h 2323145"/>
              <a:gd name="connsiteX267" fmla="*/ 376805 w 11269336"/>
              <a:gd name="connsiteY267" fmla="*/ 2307647 h 2323145"/>
              <a:gd name="connsiteX268" fmla="*/ 266777 w 11269336"/>
              <a:gd name="connsiteY268" fmla="*/ 2309012 h 2323145"/>
              <a:gd name="connsiteX269" fmla="*/ 156013 w 11269336"/>
              <a:gd name="connsiteY269" fmla="*/ 2306832 h 2323145"/>
              <a:gd name="connsiteX270" fmla="*/ 87258 w 11269336"/>
              <a:gd name="connsiteY270" fmla="*/ 2285511 h 2323145"/>
              <a:gd name="connsiteX271" fmla="*/ 23798 w 11269336"/>
              <a:gd name="connsiteY271" fmla="*/ 2281822 h 2323145"/>
              <a:gd name="connsiteX272" fmla="*/ 0 w 11269336"/>
              <a:gd name="connsiteY272" fmla="*/ 2285369 h 2323145"/>
              <a:gd name="connsiteX273" fmla="*/ 0 w 11269336"/>
              <a:gd name="connsiteY27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092476 w 11269336"/>
              <a:gd name="connsiteY139" fmla="*/ 2100737 h 2323145"/>
              <a:gd name="connsiteX140" fmla="*/ 5060738 w 11269336"/>
              <a:gd name="connsiteY140" fmla="*/ 208327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320348 w 11269336"/>
              <a:gd name="connsiteY185" fmla="*/ 2130191 h 2323145"/>
              <a:gd name="connsiteX186" fmla="*/ 3170922 w 11269336"/>
              <a:gd name="connsiteY186" fmla="*/ 2115957 h 2323145"/>
              <a:gd name="connsiteX187" fmla="*/ 3156256 w 11269336"/>
              <a:gd name="connsiteY187" fmla="*/ 2124773 h 2323145"/>
              <a:gd name="connsiteX188" fmla="*/ 3140298 w 11269336"/>
              <a:gd name="connsiteY188" fmla="*/ 2129182 h 2323145"/>
              <a:gd name="connsiteX189" fmla="*/ 3138514 w 11269336"/>
              <a:gd name="connsiteY189" fmla="*/ 2128069 h 2323145"/>
              <a:gd name="connsiteX190" fmla="*/ 3120467 w 11269336"/>
              <a:gd name="connsiteY190" fmla="*/ 2128281 h 2323145"/>
              <a:gd name="connsiteX191" fmla="*/ 3116175 w 11269336"/>
              <a:gd name="connsiteY191" fmla="*/ 2131633 h 2323145"/>
              <a:gd name="connsiteX192" fmla="*/ 3103685 w 11269336"/>
              <a:gd name="connsiteY192" fmla="*/ 2132814 h 2323145"/>
              <a:gd name="connsiteX193" fmla="*/ 3078794 w 11269336"/>
              <a:gd name="connsiteY193" fmla="*/ 2137935 h 2323145"/>
              <a:gd name="connsiteX194" fmla="*/ 3074407 w 11269336"/>
              <a:gd name="connsiteY194" fmla="*/ 2136274 h 2323145"/>
              <a:gd name="connsiteX195" fmla="*/ 3037285 w 11269336"/>
              <a:gd name="connsiteY195" fmla="*/ 2139919 h 2323145"/>
              <a:gd name="connsiteX196" fmla="*/ 3036901 w 11269336"/>
              <a:gd name="connsiteY196" fmla="*/ 2138726 h 2323145"/>
              <a:gd name="connsiteX197" fmla="*/ 3026996 w 11269336"/>
              <a:gd name="connsiteY197" fmla="*/ 2134322 h 2323145"/>
              <a:gd name="connsiteX198" fmla="*/ 3007772 w 11269336"/>
              <a:gd name="connsiteY198" fmla="*/ 2128742 h 2323145"/>
              <a:gd name="connsiteX199" fmla="*/ 2965030 w 11269336"/>
              <a:gd name="connsiteY199" fmla="*/ 2100494 h 2323145"/>
              <a:gd name="connsiteX200" fmla="*/ 2926342 w 11269336"/>
              <a:gd name="connsiteY200" fmla="*/ 2104155 h 2323145"/>
              <a:gd name="connsiteX201" fmla="*/ 2918608 w 11269336"/>
              <a:gd name="connsiteY201" fmla="*/ 2104215 h 2323145"/>
              <a:gd name="connsiteX202" fmla="*/ 2918475 w 11269336"/>
              <a:gd name="connsiteY202" fmla="*/ 2103937 h 2323145"/>
              <a:gd name="connsiteX203" fmla="*/ 2910360 w 11269336"/>
              <a:gd name="connsiteY203" fmla="*/ 2103444 h 2323145"/>
              <a:gd name="connsiteX204" fmla="*/ 2904507 w 11269336"/>
              <a:gd name="connsiteY204" fmla="*/ 2104326 h 2323145"/>
              <a:gd name="connsiteX205" fmla="*/ 2889503 w 11269336"/>
              <a:gd name="connsiteY205" fmla="*/ 2104443 h 2323145"/>
              <a:gd name="connsiteX206" fmla="*/ 2884480 w 11269336"/>
              <a:gd name="connsiteY206" fmla="*/ 2102626 h 2323145"/>
              <a:gd name="connsiteX207" fmla="*/ 2882689 w 11269336"/>
              <a:gd name="connsiteY207" fmla="*/ 2099228 h 2323145"/>
              <a:gd name="connsiteX208" fmla="*/ 2881291 w 11269336"/>
              <a:gd name="connsiteY208" fmla="*/ 2099618 h 2323145"/>
              <a:gd name="connsiteX209" fmla="*/ 2853979 w 11269336"/>
              <a:gd name="connsiteY209" fmla="*/ 2090388 h 2323145"/>
              <a:gd name="connsiteX210" fmla="*/ 2791790 w 11269336"/>
              <a:gd name="connsiteY210" fmla="*/ 2080332 h 2323145"/>
              <a:gd name="connsiteX211" fmla="*/ 2755844 w 11269336"/>
              <a:gd name="connsiteY211" fmla="*/ 2078874 h 2323145"/>
              <a:gd name="connsiteX212" fmla="*/ 2657742 w 11269336"/>
              <a:gd name="connsiteY212" fmla="*/ 2070179 h 2323145"/>
              <a:gd name="connsiteX213" fmla="*/ 2559549 w 11269336"/>
              <a:gd name="connsiteY213" fmla="*/ 2057873 h 2323145"/>
              <a:gd name="connsiteX214" fmla="*/ 2512054 w 11269336"/>
              <a:gd name="connsiteY214" fmla="*/ 2031671 h 2323145"/>
              <a:gd name="connsiteX215" fmla="*/ 2506437 w 11269336"/>
              <a:gd name="connsiteY215" fmla="*/ 2030918 h 2323145"/>
              <a:gd name="connsiteX216" fmla="*/ 2491752 w 11269336"/>
              <a:gd name="connsiteY216" fmla="*/ 2033906 h 2323145"/>
              <a:gd name="connsiteX217" fmla="*/ 2486338 w 11269336"/>
              <a:gd name="connsiteY217" fmla="*/ 2035862 h 2323145"/>
              <a:gd name="connsiteX218" fmla="*/ 2478186 w 11269336"/>
              <a:gd name="connsiteY218" fmla="*/ 2036953 h 2323145"/>
              <a:gd name="connsiteX219" fmla="*/ 2477950 w 11269336"/>
              <a:gd name="connsiteY219" fmla="*/ 2036715 h 2323145"/>
              <a:gd name="connsiteX220" fmla="*/ 2470381 w 11269336"/>
              <a:gd name="connsiteY220" fmla="*/ 2038256 h 2323145"/>
              <a:gd name="connsiteX221" fmla="*/ 2433781 w 11269336"/>
              <a:gd name="connsiteY221" fmla="*/ 2049140 h 2323145"/>
              <a:gd name="connsiteX222" fmla="*/ 2381172 w 11269336"/>
              <a:gd name="connsiteY222" fmla="*/ 2030645 h 2323145"/>
              <a:gd name="connsiteX223" fmla="*/ 2360198 w 11269336"/>
              <a:gd name="connsiteY223" fmla="*/ 2029059 h 2323145"/>
              <a:gd name="connsiteX224" fmla="*/ 2348815 w 11269336"/>
              <a:gd name="connsiteY224" fmla="*/ 2026798 h 2323145"/>
              <a:gd name="connsiteX225" fmla="*/ 2347988 w 11269336"/>
              <a:gd name="connsiteY225" fmla="*/ 2025745 h 2323145"/>
              <a:gd name="connsiteX226" fmla="*/ 2312920 w 11269336"/>
              <a:gd name="connsiteY226" fmla="*/ 2036311 h 2323145"/>
              <a:gd name="connsiteX227" fmla="*/ 2307986 w 11269336"/>
              <a:gd name="connsiteY227" fmla="*/ 2035583 h 2323145"/>
              <a:gd name="connsiteX228" fmla="*/ 2285481 w 11269336"/>
              <a:gd name="connsiteY228" fmla="*/ 2045197 h 2323145"/>
              <a:gd name="connsiteX229" fmla="*/ 2273666 w 11269336"/>
              <a:gd name="connsiteY229" fmla="*/ 2048710 h 2323145"/>
              <a:gd name="connsiteX230" fmla="*/ 2270719 w 11269336"/>
              <a:gd name="connsiteY230" fmla="*/ 2052702 h 2323145"/>
              <a:gd name="connsiteX231" fmla="*/ 2253080 w 11269336"/>
              <a:gd name="connsiteY231" fmla="*/ 2056363 h 2323145"/>
              <a:gd name="connsiteX232" fmla="*/ 2250906 w 11269336"/>
              <a:gd name="connsiteY232" fmla="*/ 2055654 h 2323145"/>
              <a:gd name="connsiteX233" fmla="*/ 2236905 w 11269336"/>
              <a:gd name="connsiteY233" fmla="*/ 2062882 h 2323145"/>
              <a:gd name="connsiteX234" fmla="*/ 2225830 w 11269336"/>
              <a:gd name="connsiteY234" fmla="*/ 2074027 h 2323145"/>
              <a:gd name="connsiteX235" fmla="*/ 2073776 w 11269336"/>
              <a:gd name="connsiteY235" fmla="*/ 2089244 h 2323145"/>
              <a:gd name="connsiteX236" fmla="*/ 1948256 w 11269336"/>
              <a:gd name="connsiteY236" fmla="*/ 2146616 h 2323145"/>
              <a:gd name="connsiteX237" fmla="*/ 1865582 w 11269336"/>
              <a:gd name="connsiteY237" fmla="*/ 2153738 h 2323145"/>
              <a:gd name="connsiteX238" fmla="*/ 1835210 w 11269336"/>
              <a:gd name="connsiteY238" fmla="*/ 2134244 h 2323145"/>
              <a:gd name="connsiteX239" fmla="*/ 1632661 w 11269336"/>
              <a:gd name="connsiteY239" fmla="*/ 2173882 h 2323145"/>
              <a:gd name="connsiteX240" fmla="*/ 1579590 w 11269336"/>
              <a:gd name="connsiteY240" fmla="*/ 2173680 h 2323145"/>
              <a:gd name="connsiteX241" fmla="*/ 1535601 w 11269336"/>
              <a:gd name="connsiteY241" fmla="*/ 2194590 h 2323145"/>
              <a:gd name="connsiteX242" fmla="*/ 1515594 w 11269336"/>
              <a:gd name="connsiteY242" fmla="*/ 2189622 h 2323145"/>
              <a:gd name="connsiteX243" fmla="*/ 1512113 w 11269336"/>
              <a:gd name="connsiteY243" fmla="*/ 2188534 h 2323145"/>
              <a:gd name="connsiteX244" fmla="*/ 1498838 w 11269336"/>
              <a:gd name="connsiteY244" fmla="*/ 2189213 h 2323145"/>
              <a:gd name="connsiteX245" fmla="*/ 1494279 w 11269336"/>
              <a:gd name="connsiteY245" fmla="*/ 2183112 h 2323145"/>
              <a:gd name="connsiteX246" fmla="*/ 1473714 w 11269336"/>
              <a:gd name="connsiteY246" fmla="*/ 2179625 h 2323145"/>
              <a:gd name="connsiteX247" fmla="*/ 1449503 w 11269336"/>
              <a:gd name="connsiteY247" fmla="*/ 2182633 h 2323145"/>
              <a:gd name="connsiteX248" fmla="*/ 1335495 w 11269336"/>
              <a:gd name="connsiteY248" fmla="*/ 2203940 h 2323145"/>
              <a:gd name="connsiteX249" fmla="*/ 1266687 w 11269336"/>
              <a:gd name="connsiteY249" fmla="*/ 2212688 h 2323145"/>
              <a:gd name="connsiteX250" fmla="*/ 1239614 w 11269336"/>
              <a:gd name="connsiteY250" fmla="*/ 2209727 h 2323145"/>
              <a:gd name="connsiteX251" fmla="*/ 1202436 w 11269336"/>
              <a:gd name="connsiteY251" fmla="*/ 2209817 h 2323145"/>
              <a:gd name="connsiteX252" fmla="*/ 1136097 w 11269336"/>
              <a:gd name="connsiteY252" fmla="*/ 2205112 h 2323145"/>
              <a:gd name="connsiteX253" fmla="*/ 1048229 w 11269336"/>
              <a:gd name="connsiteY253" fmla="*/ 2207249 h 2323145"/>
              <a:gd name="connsiteX254" fmla="*/ 988232 w 11269336"/>
              <a:gd name="connsiteY254" fmla="*/ 2235635 h 2323145"/>
              <a:gd name="connsiteX255" fmla="*/ 981959 w 11269336"/>
              <a:gd name="connsiteY255" fmla="*/ 2231607 h 2323145"/>
              <a:gd name="connsiteX256" fmla="*/ 938600 w 11269336"/>
              <a:gd name="connsiteY256" fmla="*/ 2238113 h 2323145"/>
              <a:gd name="connsiteX257" fmla="*/ 791788 w 11269336"/>
              <a:gd name="connsiteY257" fmla="*/ 2293224 h 2323145"/>
              <a:gd name="connsiteX258" fmla="*/ 706914 w 11269336"/>
              <a:gd name="connsiteY258" fmla="*/ 2305046 h 2323145"/>
              <a:gd name="connsiteX259" fmla="*/ 675971 w 11269336"/>
              <a:gd name="connsiteY259" fmla="*/ 2304030 h 2323145"/>
              <a:gd name="connsiteX260" fmla="*/ 624180 w 11269336"/>
              <a:gd name="connsiteY260" fmla="*/ 2302650 h 2323145"/>
              <a:gd name="connsiteX261" fmla="*/ 583453 w 11269336"/>
              <a:gd name="connsiteY261" fmla="*/ 2288788 h 2323145"/>
              <a:gd name="connsiteX262" fmla="*/ 540946 w 11269336"/>
              <a:gd name="connsiteY262" fmla="*/ 2292721 h 2323145"/>
              <a:gd name="connsiteX263" fmla="*/ 533680 w 11269336"/>
              <a:gd name="connsiteY263" fmla="*/ 2310233 h 2323145"/>
              <a:gd name="connsiteX264" fmla="*/ 487366 w 11269336"/>
              <a:gd name="connsiteY264" fmla="*/ 2309053 h 2323145"/>
              <a:gd name="connsiteX265" fmla="*/ 416820 w 11269336"/>
              <a:gd name="connsiteY265" fmla="*/ 2305443 h 2323145"/>
              <a:gd name="connsiteX266" fmla="*/ 376805 w 11269336"/>
              <a:gd name="connsiteY266" fmla="*/ 2307647 h 2323145"/>
              <a:gd name="connsiteX267" fmla="*/ 266777 w 11269336"/>
              <a:gd name="connsiteY267" fmla="*/ 2309012 h 2323145"/>
              <a:gd name="connsiteX268" fmla="*/ 156013 w 11269336"/>
              <a:gd name="connsiteY268" fmla="*/ 2306832 h 2323145"/>
              <a:gd name="connsiteX269" fmla="*/ 87258 w 11269336"/>
              <a:gd name="connsiteY269" fmla="*/ 2285511 h 2323145"/>
              <a:gd name="connsiteX270" fmla="*/ 23798 w 11269336"/>
              <a:gd name="connsiteY270" fmla="*/ 2281822 h 2323145"/>
              <a:gd name="connsiteX271" fmla="*/ 0 w 11269336"/>
              <a:gd name="connsiteY271" fmla="*/ 2285369 h 2323145"/>
              <a:gd name="connsiteX272" fmla="*/ 0 w 11269336"/>
              <a:gd name="connsiteY27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60738 w 11269336"/>
              <a:gd name="connsiteY140" fmla="*/ 208327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320348 w 11269336"/>
              <a:gd name="connsiteY185" fmla="*/ 2130191 h 2323145"/>
              <a:gd name="connsiteX186" fmla="*/ 3170922 w 11269336"/>
              <a:gd name="connsiteY186" fmla="*/ 2115957 h 2323145"/>
              <a:gd name="connsiteX187" fmla="*/ 3156256 w 11269336"/>
              <a:gd name="connsiteY187" fmla="*/ 2124773 h 2323145"/>
              <a:gd name="connsiteX188" fmla="*/ 3140298 w 11269336"/>
              <a:gd name="connsiteY188" fmla="*/ 2129182 h 2323145"/>
              <a:gd name="connsiteX189" fmla="*/ 3138514 w 11269336"/>
              <a:gd name="connsiteY189" fmla="*/ 2128069 h 2323145"/>
              <a:gd name="connsiteX190" fmla="*/ 3120467 w 11269336"/>
              <a:gd name="connsiteY190" fmla="*/ 2128281 h 2323145"/>
              <a:gd name="connsiteX191" fmla="*/ 3116175 w 11269336"/>
              <a:gd name="connsiteY191" fmla="*/ 2131633 h 2323145"/>
              <a:gd name="connsiteX192" fmla="*/ 3103685 w 11269336"/>
              <a:gd name="connsiteY192" fmla="*/ 2132814 h 2323145"/>
              <a:gd name="connsiteX193" fmla="*/ 3078794 w 11269336"/>
              <a:gd name="connsiteY193" fmla="*/ 2137935 h 2323145"/>
              <a:gd name="connsiteX194" fmla="*/ 3074407 w 11269336"/>
              <a:gd name="connsiteY194" fmla="*/ 2136274 h 2323145"/>
              <a:gd name="connsiteX195" fmla="*/ 3037285 w 11269336"/>
              <a:gd name="connsiteY195" fmla="*/ 2139919 h 2323145"/>
              <a:gd name="connsiteX196" fmla="*/ 3036901 w 11269336"/>
              <a:gd name="connsiteY196" fmla="*/ 2138726 h 2323145"/>
              <a:gd name="connsiteX197" fmla="*/ 3026996 w 11269336"/>
              <a:gd name="connsiteY197" fmla="*/ 2134322 h 2323145"/>
              <a:gd name="connsiteX198" fmla="*/ 3007772 w 11269336"/>
              <a:gd name="connsiteY198" fmla="*/ 2128742 h 2323145"/>
              <a:gd name="connsiteX199" fmla="*/ 2965030 w 11269336"/>
              <a:gd name="connsiteY199" fmla="*/ 2100494 h 2323145"/>
              <a:gd name="connsiteX200" fmla="*/ 2926342 w 11269336"/>
              <a:gd name="connsiteY200" fmla="*/ 2104155 h 2323145"/>
              <a:gd name="connsiteX201" fmla="*/ 2918608 w 11269336"/>
              <a:gd name="connsiteY201" fmla="*/ 2104215 h 2323145"/>
              <a:gd name="connsiteX202" fmla="*/ 2918475 w 11269336"/>
              <a:gd name="connsiteY202" fmla="*/ 2103937 h 2323145"/>
              <a:gd name="connsiteX203" fmla="*/ 2910360 w 11269336"/>
              <a:gd name="connsiteY203" fmla="*/ 2103444 h 2323145"/>
              <a:gd name="connsiteX204" fmla="*/ 2904507 w 11269336"/>
              <a:gd name="connsiteY204" fmla="*/ 2104326 h 2323145"/>
              <a:gd name="connsiteX205" fmla="*/ 2889503 w 11269336"/>
              <a:gd name="connsiteY205" fmla="*/ 2104443 h 2323145"/>
              <a:gd name="connsiteX206" fmla="*/ 2884480 w 11269336"/>
              <a:gd name="connsiteY206" fmla="*/ 2102626 h 2323145"/>
              <a:gd name="connsiteX207" fmla="*/ 2882689 w 11269336"/>
              <a:gd name="connsiteY207" fmla="*/ 2099228 h 2323145"/>
              <a:gd name="connsiteX208" fmla="*/ 2881291 w 11269336"/>
              <a:gd name="connsiteY208" fmla="*/ 2099618 h 2323145"/>
              <a:gd name="connsiteX209" fmla="*/ 2853979 w 11269336"/>
              <a:gd name="connsiteY209" fmla="*/ 2090388 h 2323145"/>
              <a:gd name="connsiteX210" fmla="*/ 2791790 w 11269336"/>
              <a:gd name="connsiteY210" fmla="*/ 2080332 h 2323145"/>
              <a:gd name="connsiteX211" fmla="*/ 2755844 w 11269336"/>
              <a:gd name="connsiteY211" fmla="*/ 2078874 h 2323145"/>
              <a:gd name="connsiteX212" fmla="*/ 2657742 w 11269336"/>
              <a:gd name="connsiteY212" fmla="*/ 2070179 h 2323145"/>
              <a:gd name="connsiteX213" fmla="*/ 2559549 w 11269336"/>
              <a:gd name="connsiteY213" fmla="*/ 2057873 h 2323145"/>
              <a:gd name="connsiteX214" fmla="*/ 2512054 w 11269336"/>
              <a:gd name="connsiteY214" fmla="*/ 2031671 h 2323145"/>
              <a:gd name="connsiteX215" fmla="*/ 2506437 w 11269336"/>
              <a:gd name="connsiteY215" fmla="*/ 2030918 h 2323145"/>
              <a:gd name="connsiteX216" fmla="*/ 2491752 w 11269336"/>
              <a:gd name="connsiteY216" fmla="*/ 2033906 h 2323145"/>
              <a:gd name="connsiteX217" fmla="*/ 2486338 w 11269336"/>
              <a:gd name="connsiteY217" fmla="*/ 2035862 h 2323145"/>
              <a:gd name="connsiteX218" fmla="*/ 2478186 w 11269336"/>
              <a:gd name="connsiteY218" fmla="*/ 2036953 h 2323145"/>
              <a:gd name="connsiteX219" fmla="*/ 2477950 w 11269336"/>
              <a:gd name="connsiteY219" fmla="*/ 2036715 h 2323145"/>
              <a:gd name="connsiteX220" fmla="*/ 2470381 w 11269336"/>
              <a:gd name="connsiteY220" fmla="*/ 2038256 h 2323145"/>
              <a:gd name="connsiteX221" fmla="*/ 2433781 w 11269336"/>
              <a:gd name="connsiteY221" fmla="*/ 2049140 h 2323145"/>
              <a:gd name="connsiteX222" fmla="*/ 2381172 w 11269336"/>
              <a:gd name="connsiteY222" fmla="*/ 2030645 h 2323145"/>
              <a:gd name="connsiteX223" fmla="*/ 2360198 w 11269336"/>
              <a:gd name="connsiteY223" fmla="*/ 2029059 h 2323145"/>
              <a:gd name="connsiteX224" fmla="*/ 2348815 w 11269336"/>
              <a:gd name="connsiteY224" fmla="*/ 2026798 h 2323145"/>
              <a:gd name="connsiteX225" fmla="*/ 2347988 w 11269336"/>
              <a:gd name="connsiteY225" fmla="*/ 2025745 h 2323145"/>
              <a:gd name="connsiteX226" fmla="*/ 2312920 w 11269336"/>
              <a:gd name="connsiteY226" fmla="*/ 2036311 h 2323145"/>
              <a:gd name="connsiteX227" fmla="*/ 2307986 w 11269336"/>
              <a:gd name="connsiteY227" fmla="*/ 2035583 h 2323145"/>
              <a:gd name="connsiteX228" fmla="*/ 2285481 w 11269336"/>
              <a:gd name="connsiteY228" fmla="*/ 2045197 h 2323145"/>
              <a:gd name="connsiteX229" fmla="*/ 2273666 w 11269336"/>
              <a:gd name="connsiteY229" fmla="*/ 2048710 h 2323145"/>
              <a:gd name="connsiteX230" fmla="*/ 2270719 w 11269336"/>
              <a:gd name="connsiteY230" fmla="*/ 2052702 h 2323145"/>
              <a:gd name="connsiteX231" fmla="*/ 2253080 w 11269336"/>
              <a:gd name="connsiteY231" fmla="*/ 2056363 h 2323145"/>
              <a:gd name="connsiteX232" fmla="*/ 2250906 w 11269336"/>
              <a:gd name="connsiteY232" fmla="*/ 2055654 h 2323145"/>
              <a:gd name="connsiteX233" fmla="*/ 2236905 w 11269336"/>
              <a:gd name="connsiteY233" fmla="*/ 2062882 h 2323145"/>
              <a:gd name="connsiteX234" fmla="*/ 2225830 w 11269336"/>
              <a:gd name="connsiteY234" fmla="*/ 2074027 h 2323145"/>
              <a:gd name="connsiteX235" fmla="*/ 2073776 w 11269336"/>
              <a:gd name="connsiteY235" fmla="*/ 2089244 h 2323145"/>
              <a:gd name="connsiteX236" fmla="*/ 1948256 w 11269336"/>
              <a:gd name="connsiteY236" fmla="*/ 2146616 h 2323145"/>
              <a:gd name="connsiteX237" fmla="*/ 1865582 w 11269336"/>
              <a:gd name="connsiteY237" fmla="*/ 2153738 h 2323145"/>
              <a:gd name="connsiteX238" fmla="*/ 1835210 w 11269336"/>
              <a:gd name="connsiteY238" fmla="*/ 2134244 h 2323145"/>
              <a:gd name="connsiteX239" fmla="*/ 1632661 w 11269336"/>
              <a:gd name="connsiteY239" fmla="*/ 2173882 h 2323145"/>
              <a:gd name="connsiteX240" fmla="*/ 1579590 w 11269336"/>
              <a:gd name="connsiteY240" fmla="*/ 2173680 h 2323145"/>
              <a:gd name="connsiteX241" fmla="*/ 1535601 w 11269336"/>
              <a:gd name="connsiteY241" fmla="*/ 2194590 h 2323145"/>
              <a:gd name="connsiteX242" fmla="*/ 1515594 w 11269336"/>
              <a:gd name="connsiteY242" fmla="*/ 2189622 h 2323145"/>
              <a:gd name="connsiteX243" fmla="*/ 1512113 w 11269336"/>
              <a:gd name="connsiteY243" fmla="*/ 2188534 h 2323145"/>
              <a:gd name="connsiteX244" fmla="*/ 1498838 w 11269336"/>
              <a:gd name="connsiteY244" fmla="*/ 2189213 h 2323145"/>
              <a:gd name="connsiteX245" fmla="*/ 1494279 w 11269336"/>
              <a:gd name="connsiteY245" fmla="*/ 2183112 h 2323145"/>
              <a:gd name="connsiteX246" fmla="*/ 1473714 w 11269336"/>
              <a:gd name="connsiteY246" fmla="*/ 2179625 h 2323145"/>
              <a:gd name="connsiteX247" fmla="*/ 1449503 w 11269336"/>
              <a:gd name="connsiteY247" fmla="*/ 2182633 h 2323145"/>
              <a:gd name="connsiteX248" fmla="*/ 1335495 w 11269336"/>
              <a:gd name="connsiteY248" fmla="*/ 2203940 h 2323145"/>
              <a:gd name="connsiteX249" fmla="*/ 1266687 w 11269336"/>
              <a:gd name="connsiteY249" fmla="*/ 2212688 h 2323145"/>
              <a:gd name="connsiteX250" fmla="*/ 1239614 w 11269336"/>
              <a:gd name="connsiteY250" fmla="*/ 2209727 h 2323145"/>
              <a:gd name="connsiteX251" fmla="*/ 1202436 w 11269336"/>
              <a:gd name="connsiteY251" fmla="*/ 2209817 h 2323145"/>
              <a:gd name="connsiteX252" fmla="*/ 1136097 w 11269336"/>
              <a:gd name="connsiteY252" fmla="*/ 2205112 h 2323145"/>
              <a:gd name="connsiteX253" fmla="*/ 1048229 w 11269336"/>
              <a:gd name="connsiteY253" fmla="*/ 2207249 h 2323145"/>
              <a:gd name="connsiteX254" fmla="*/ 988232 w 11269336"/>
              <a:gd name="connsiteY254" fmla="*/ 2235635 h 2323145"/>
              <a:gd name="connsiteX255" fmla="*/ 981959 w 11269336"/>
              <a:gd name="connsiteY255" fmla="*/ 2231607 h 2323145"/>
              <a:gd name="connsiteX256" fmla="*/ 938600 w 11269336"/>
              <a:gd name="connsiteY256" fmla="*/ 2238113 h 2323145"/>
              <a:gd name="connsiteX257" fmla="*/ 791788 w 11269336"/>
              <a:gd name="connsiteY257" fmla="*/ 2293224 h 2323145"/>
              <a:gd name="connsiteX258" fmla="*/ 706914 w 11269336"/>
              <a:gd name="connsiteY258" fmla="*/ 2305046 h 2323145"/>
              <a:gd name="connsiteX259" fmla="*/ 675971 w 11269336"/>
              <a:gd name="connsiteY259" fmla="*/ 2304030 h 2323145"/>
              <a:gd name="connsiteX260" fmla="*/ 624180 w 11269336"/>
              <a:gd name="connsiteY260" fmla="*/ 2302650 h 2323145"/>
              <a:gd name="connsiteX261" fmla="*/ 583453 w 11269336"/>
              <a:gd name="connsiteY261" fmla="*/ 2288788 h 2323145"/>
              <a:gd name="connsiteX262" fmla="*/ 540946 w 11269336"/>
              <a:gd name="connsiteY262" fmla="*/ 2292721 h 2323145"/>
              <a:gd name="connsiteX263" fmla="*/ 533680 w 11269336"/>
              <a:gd name="connsiteY263" fmla="*/ 2310233 h 2323145"/>
              <a:gd name="connsiteX264" fmla="*/ 487366 w 11269336"/>
              <a:gd name="connsiteY264" fmla="*/ 2309053 h 2323145"/>
              <a:gd name="connsiteX265" fmla="*/ 416820 w 11269336"/>
              <a:gd name="connsiteY265" fmla="*/ 2305443 h 2323145"/>
              <a:gd name="connsiteX266" fmla="*/ 376805 w 11269336"/>
              <a:gd name="connsiteY266" fmla="*/ 2307647 h 2323145"/>
              <a:gd name="connsiteX267" fmla="*/ 266777 w 11269336"/>
              <a:gd name="connsiteY267" fmla="*/ 2309012 h 2323145"/>
              <a:gd name="connsiteX268" fmla="*/ 156013 w 11269336"/>
              <a:gd name="connsiteY268" fmla="*/ 2306832 h 2323145"/>
              <a:gd name="connsiteX269" fmla="*/ 87258 w 11269336"/>
              <a:gd name="connsiteY269" fmla="*/ 2285511 h 2323145"/>
              <a:gd name="connsiteX270" fmla="*/ 23798 w 11269336"/>
              <a:gd name="connsiteY270" fmla="*/ 2281822 h 2323145"/>
              <a:gd name="connsiteX271" fmla="*/ 0 w 11269336"/>
              <a:gd name="connsiteY271" fmla="*/ 2285369 h 2323145"/>
              <a:gd name="connsiteX272" fmla="*/ 0 w 11269336"/>
              <a:gd name="connsiteY27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320348 w 11269336"/>
              <a:gd name="connsiteY185" fmla="*/ 2130191 h 2323145"/>
              <a:gd name="connsiteX186" fmla="*/ 3170922 w 11269336"/>
              <a:gd name="connsiteY186" fmla="*/ 2115957 h 2323145"/>
              <a:gd name="connsiteX187" fmla="*/ 3156256 w 11269336"/>
              <a:gd name="connsiteY187" fmla="*/ 2124773 h 2323145"/>
              <a:gd name="connsiteX188" fmla="*/ 3140298 w 11269336"/>
              <a:gd name="connsiteY188" fmla="*/ 2129182 h 2323145"/>
              <a:gd name="connsiteX189" fmla="*/ 3138514 w 11269336"/>
              <a:gd name="connsiteY189" fmla="*/ 2128069 h 2323145"/>
              <a:gd name="connsiteX190" fmla="*/ 3120467 w 11269336"/>
              <a:gd name="connsiteY190" fmla="*/ 2128281 h 2323145"/>
              <a:gd name="connsiteX191" fmla="*/ 3116175 w 11269336"/>
              <a:gd name="connsiteY191" fmla="*/ 2131633 h 2323145"/>
              <a:gd name="connsiteX192" fmla="*/ 3103685 w 11269336"/>
              <a:gd name="connsiteY192" fmla="*/ 2132814 h 2323145"/>
              <a:gd name="connsiteX193" fmla="*/ 3078794 w 11269336"/>
              <a:gd name="connsiteY193" fmla="*/ 2137935 h 2323145"/>
              <a:gd name="connsiteX194" fmla="*/ 3074407 w 11269336"/>
              <a:gd name="connsiteY194" fmla="*/ 2136274 h 2323145"/>
              <a:gd name="connsiteX195" fmla="*/ 3037285 w 11269336"/>
              <a:gd name="connsiteY195" fmla="*/ 2139919 h 2323145"/>
              <a:gd name="connsiteX196" fmla="*/ 3036901 w 11269336"/>
              <a:gd name="connsiteY196" fmla="*/ 2138726 h 2323145"/>
              <a:gd name="connsiteX197" fmla="*/ 3026996 w 11269336"/>
              <a:gd name="connsiteY197" fmla="*/ 2134322 h 2323145"/>
              <a:gd name="connsiteX198" fmla="*/ 3007772 w 11269336"/>
              <a:gd name="connsiteY198" fmla="*/ 2128742 h 2323145"/>
              <a:gd name="connsiteX199" fmla="*/ 2965030 w 11269336"/>
              <a:gd name="connsiteY199" fmla="*/ 2100494 h 2323145"/>
              <a:gd name="connsiteX200" fmla="*/ 2926342 w 11269336"/>
              <a:gd name="connsiteY200" fmla="*/ 2104155 h 2323145"/>
              <a:gd name="connsiteX201" fmla="*/ 2918608 w 11269336"/>
              <a:gd name="connsiteY201" fmla="*/ 2104215 h 2323145"/>
              <a:gd name="connsiteX202" fmla="*/ 2918475 w 11269336"/>
              <a:gd name="connsiteY202" fmla="*/ 2103937 h 2323145"/>
              <a:gd name="connsiteX203" fmla="*/ 2910360 w 11269336"/>
              <a:gd name="connsiteY203" fmla="*/ 2103444 h 2323145"/>
              <a:gd name="connsiteX204" fmla="*/ 2904507 w 11269336"/>
              <a:gd name="connsiteY204" fmla="*/ 2104326 h 2323145"/>
              <a:gd name="connsiteX205" fmla="*/ 2889503 w 11269336"/>
              <a:gd name="connsiteY205" fmla="*/ 2104443 h 2323145"/>
              <a:gd name="connsiteX206" fmla="*/ 2884480 w 11269336"/>
              <a:gd name="connsiteY206" fmla="*/ 2102626 h 2323145"/>
              <a:gd name="connsiteX207" fmla="*/ 2882689 w 11269336"/>
              <a:gd name="connsiteY207" fmla="*/ 2099228 h 2323145"/>
              <a:gd name="connsiteX208" fmla="*/ 2881291 w 11269336"/>
              <a:gd name="connsiteY208" fmla="*/ 2099618 h 2323145"/>
              <a:gd name="connsiteX209" fmla="*/ 2853979 w 11269336"/>
              <a:gd name="connsiteY209" fmla="*/ 2090388 h 2323145"/>
              <a:gd name="connsiteX210" fmla="*/ 2791790 w 11269336"/>
              <a:gd name="connsiteY210" fmla="*/ 2080332 h 2323145"/>
              <a:gd name="connsiteX211" fmla="*/ 2755844 w 11269336"/>
              <a:gd name="connsiteY211" fmla="*/ 2078874 h 2323145"/>
              <a:gd name="connsiteX212" fmla="*/ 2657742 w 11269336"/>
              <a:gd name="connsiteY212" fmla="*/ 2070179 h 2323145"/>
              <a:gd name="connsiteX213" fmla="*/ 2559549 w 11269336"/>
              <a:gd name="connsiteY213" fmla="*/ 2057873 h 2323145"/>
              <a:gd name="connsiteX214" fmla="*/ 2512054 w 11269336"/>
              <a:gd name="connsiteY214" fmla="*/ 2031671 h 2323145"/>
              <a:gd name="connsiteX215" fmla="*/ 2506437 w 11269336"/>
              <a:gd name="connsiteY215" fmla="*/ 2030918 h 2323145"/>
              <a:gd name="connsiteX216" fmla="*/ 2491752 w 11269336"/>
              <a:gd name="connsiteY216" fmla="*/ 2033906 h 2323145"/>
              <a:gd name="connsiteX217" fmla="*/ 2486338 w 11269336"/>
              <a:gd name="connsiteY217" fmla="*/ 2035862 h 2323145"/>
              <a:gd name="connsiteX218" fmla="*/ 2478186 w 11269336"/>
              <a:gd name="connsiteY218" fmla="*/ 2036953 h 2323145"/>
              <a:gd name="connsiteX219" fmla="*/ 2477950 w 11269336"/>
              <a:gd name="connsiteY219" fmla="*/ 2036715 h 2323145"/>
              <a:gd name="connsiteX220" fmla="*/ 2470381 w 11269336"/>
              <a:gd name="connsiteY220" fmla="*/ 2038256 h 2323145"/>
              <a:gd name="connsiteX221" fmla="*/ 2433781 w 11269336"/>
              <a:gd name="connsiteY221" fmla="*/ 2049140 h 2323145"/>
              <a:gd name="connsiteX222" fmla="*/ 2381172 w 11269336"/>
              <a:gd name="connsiteY222" fmla="*/ 2030645 h 2323145"/>
              <a:gd name="connsiteX223" fmla="*/ 2360198 w 11269336"/>
              <a:gd name="connsiteY223" fmla="*/ 2029059 h 2323145"/>
              <a:gd name="connsiteX224" fmla="*/ 2348815 w 11269336"/>
              <a:gd name="connsiteY224" fmla="*/ 2026798 h 2323145"/>
              <a:gd name="connsiteX225" fmla="*/ 2347988 w 11269336"/>
              <a:gd name="connsiteY225" fmla="*/ 2025745 h 2323145"/>
              <a:gd name="connsiteX226" fmla="*/ 2312920 w 11269336"/>
              <a:gd name="connsiteY226" fmla="*/ 2036311 h 2323145"/>
              <a:gd name="connsiteX227" fmla="*/ 2307986 w 11269336"/>
              <a:gd name="connsiteY227" fmla="*/ 2035583 h 2323145"/>
              <a:gd name="connsiteX228" fmla="*/ 2285481 w 11269336"/>
              <a:gd name="connsiteY228" fmla="*/ 2045197 h 2323145"/>
              <a:gd name="connsiteX229" fmla="*/ 2273666 w 11269336"/>
              <a:gd name="connsiteY229" fmla="*/ 2048710 h 2323145"/>
              <a:gd name="connsiteX230" fmla="*/ 2270719 w 11269336"/>
              <a:gd name="connsiteY230" fmla="*/ 2052702 h 2323145"/>
              <a:gd name="connsiteX231" fmla="*/ 2253080 w 11269336"/>
              <a:gd name="connsiteY231" fmla="*/ 2056363 h 2323145"/>
              <a:gd name="connsiteX232" fmla="*/ 2250906 w 11269336"/>
              <a:gd name="connsiteY232" fmla="*/ 2055654 h 2323145"/>
              <a:gd name="connsiteX233" fmla="*/ 2236905 w 11269336"/>
              <a:gd name="connsiteY233" fmla="*/ 2062882 h 2323145"/>
              <a:gd name="connsiteX234" fmla="*/ 2225830 w 11269336"/>
              <a:gd name="connsiteY234" fmla="*/ 2074027 h 2323145"/>
              <a:gd name="connsiteX235" fmla="*/ 2073776 w 11269336"/>
              <a:gd name="connsiteY235" fmla="*/ 2089244 h 2323145"/>
              <a:gd name="connsiteX236" fmla="*/ 1948256 w 11269336"/>
              <a:gd name="connsiteY236" fmla="*/ 2146616 h 2323145"/>
              <a:gd name="connsiteX237" fmla="*/ 1865582 w 11269336"/>
              <a:gd name="connsiteY237" fmla="*/ 2153738 h 2323145"/>
              <a:gd name="connsiteX238" fmla="*/ 1835210 w 11269336"/>
              <a:gd name="connsiteY238" fmla="*/ 2134244 h 2323145"/>
              <a:gd name="connsiteX239" fmla="*/ 1632661 w 11269336"/>
              <a:gd name="connsiteY239" fmla="*/ 2173882 h 2323145"/>
              <a:gd name="connsiteX240" fmla="*/ 1579590 w 11269336"/>
              <a:gd name="connsiteY240" fmla="*/ 2173680 h 2323145"/>
              <a:gd name="connsiteX241" fmla="*/ 1535601 w 11269336"/>
              <a:gd name="connsiteY241" fmla="*/ 2194590 h 2323145"/>
              <a:gd name="connsiteX242" fmla="*/ 1515594 w 11269336"/>
              <a:gd name="connsiteY242" fmla="*/ 2189622 h 2323145"/>
              <a:gd name="connsiteX243" fmla="*/ 1512113 w 11269336"/>
              <a:gd name="connsiteY243" fmla="*/ 2188534 h 2323145"/>
              <a:gd name="connsiteX244" fmla="*/ 1498838 w 11269336"/>
              <a:gd name="connsiteY244" fmla="*/ 2189213 h 2323145"/>
              <a:gd name="connsiteX245" fmla="*/ 1494279 w 11269336"/>
              <a:gd name="connsiteY245" fmla="*/ 2183112 h 2323145"/>
              <a:gd name="connsiteX246" fmla="*/ 1473714 w 11269336"/>
              <a:gd name="connsiteY246" fmla="*/ 2179625 h 2323145"/>
              <a:gd name="connsiteX247" fmla="*/ 1449503 w 11269336"/>
              <a:gd name="connsiteY247" fmla="*/ 2182633 h 2323145"/>
              <a:gd name="connsiteX248" fmla="*/ 1335495 w 11269336"/>
              <a:gd name="connsiteY248" fmla="*/ 2203940 h 2323145"/>
              <a:gd name="connsiteX249" fmla="*/ 1266687 w 11269336"/>
              <a:gd name="connsiteY249" fmla="*/ 2212688 h 2323145"/>
              <a:gd name="connsiteX250" fmla="*/ 1239614 w 11269336"/>
              <a:gd name="connsiteY250" fmla="*/ 2209727 h 2323145"/>
              <a:gd name="connsiteX251" fmla="*/ 1202436 w 11269336"/>
              <a:gd name="connsiteY251" fmla="*/ 2209817 h 2323145"/>
              <a:gd name="connsiteX252" fmla="*/ 1136097 w 11269336"/>
              <a:gd name="connsiteY252" fmla="*/ 2205112 h 2323145"/>
              <a:gd name="connsiteX253" fmla="*/ 1048229 w 11269336"/>
              <a:gd name="connsiteY253" fmla="*/ 2207249 h 2323145"/>
              <a:gd name="connsiteX254" fmla="*/ 988232 w 11269336"/>
              <a:gd name="connsiteY254" fmla="*/ 2235635 h 2323145"/>
              <a:gd name="connsiteX255" fmla="*/ 981959 w 11269336"/>
              <a:gd name="connsiteY255" fmla="*/ 2231607 h 2323145"/>
              <a:gd name="connsiteX256" fmla="*/ 938600 w 11269336"/>
              <a:gd name="connsiteY256" fmla="*/ 2238113 h 2323145"/>
              <a:gd name="connsiteX257" fmla="*/ 791788 w 11269336"/>
              <a:gd name="connsiteY257" fmla="*/ 2293224 h 2323145"/>
              <a:gd name="connsiteX258" fmla="*/ 706914 w 11269336"/>
              <a:gd name="connsiteY258" fmla="*/ 2305046 h 2323145"/>
              <a:gd name="connsiteX259" fmla="*/ 675971 w 11269336"/>
              <a:gd name="connsiteY259" fmla="*/ 2304030 h 2323145"/>
              <a:gd name="connsiteX260" fmla="*/ 624180 w 11269336"/>
              <a:gd name="connsiteY260" fmla="*/ 2302650 h 2323145"/>
              <a:gd name="connsiteX261" fmla="*/ 583453 w 11269336"/>
              <a:gd name="connsiteY261" fmla="*/ 2288788 h 2323145"/>
              <a:gd name="connsiteX262" fmla="*/ 540946 w 11269336"/>
              <a:gd name="connsiteY262" fmla="*/ 2292721 h 2323145"/>
              <a:gd name="connsiteX263" fmla="*/ 533680 w 11269336"/>
              <a:gd name="connsiteY263" fmla="*/ 2310233 h 2323145"/>
              <a:gd name="connsiteX264" fmla="*/ 487366 w 11269336"/>
              <a:gd name="connsiteY264" fmla="*/ 2309053 h 2323145"/>
              <a:gd name="connsiteX265" fmla="*/ 416820 w 11269336"/>
              <a:gd name="connsiteY265" fmla="*/ 2305443 h 2323145"/>
              <a:gd name="connsiteX266" fmla="*/ 376805 w 11269336"/>
              <a:gd name="connsiteY266" fmla="*/ 2307647 h 2323145"/>
              <a:gd name="connsiteX267" fmla="*/ 266777 w 11269336"/>
              <a:gd name="connsiteY267" fmla="*/ 2309012 h 2323145"/>
              <a:gd name="connsiteX268" fmla="*/ 156013 w 11269336"/>
              <a:gd name="connsiteY268" fmla="*/ 2306832 h 2323145"/>
              <a:gd name="connsiteX269" fmla="*/ 87258 w 11269336"/>
              <a:gd name="connsiteY269" fmla="*/ 2285511 h 2323145"/>
              <a:gd name="connsiteX270" fmla="*/ 23798 w 11269336"/>
              <a:gd name="connsiteY270" fmla="*/ 2281822 h 2323145"/>
              <a:gd name="connsiteX271" fmla="*/ 0 w 11269336"/>
              <a:gd name="connsiteY271" fmla="*/ 2285369 h 2323145"/>
              <a:gd name="connsiteX272" fmla="*/ 0 w 11269336"/>
              <a:gd name="connsiteY27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335495 w 11269336"/>
              <a:gd name="connsiteY247" fmla="*/ 2203940 h 2323145"/>
              <a:gd name="connsiteX248" fmla="*/ 1266687 w 11269336"/>
              <a:gd name="connsiteY248" fmla="*/ 2212688 h 2323145"/>
              <a:gd name="connsiteX249" fmla="*/ 1239614 w 11269336"/>
              <a:gd name="connsiteY249" fmla="*/ 2209727 h 2323145"/>
              <a:gd name="connsiteX250" fmla="*/ 1202436 w 11269336"/>
              <a:gd name="connsiteY250" fmla="*/ 2209817 h 2323145"/>
              <a:gd name="connsiteX251" fmla="*/ 1136097 w 11269336"/>
              <a:gd name="connsiteY251" fmla="*/ 2205112 h 2323145"/>
              <a:gd name="connsiteX252" fmla="*/ 1048229 w 11269336"/>
              <a:gd name="connsiteY252" fmla="*/ 2207249 h 2323145"/>
              <a:gd name="connsiteX253" fmla="*/ 988232 w 11269336"/>
              <a:gd name="connsiteY253" fmla="*/ 2235635 h 2323145"/>
              <a:gd name="connsiteX254" fmla="*/ 981959 w 11269336"/>
              <a:gd name="connsiteY254" fmla="*/ 2231607 h 2323145"/>
              <a:gd name="connsiteX255" fmla="*/ 938600 w 11269336"/>
              <a:gd name="connsiteY255" fmla="*/ 2238113 h 2323145"/>
              <a:gd name="connsiteX256" fmla="*/ 791788 w 11269336"/>
              <a:gd name="connsiteY256" fmla="*/ 2293224 h 2323145"/>
              <a:gd name="connsiteX257" fmla="*/ 706914 w 11269336"/>
              <a:gd name="connsiteY257" fmla="*/ 2305046 h 2323145"/>
              <a:gd name="connsiteX258" fmla="*/ 675971 w 11269336"/>
              <a:gd name="connsiteY258" fmla="*/ 2304030 h 2323145"/>
              <a:gd name="connsiteX259" fmla="*/ 624180 w 11269336"/>
              <a:gd name="connsiteY259" fmla="*/ 2302650 h 2323145"/>
              <a:gd name="connsiteX260" fmla="*/ 583453 w 11269336"/>
              <a:gd name="connsiteY260" fmla="*/ 2288788 h 2323145"/>
              <a:gd name="connsiteX261" fmla="*/ 540946 w 11269336"/>
              <a:gd name="connsiteY261" fmla="*/ 2292721 h 2323145"/>
              <a:gd name="connsiteX262" fmla="*/ 533680 w 11269336"/>
              <a:gd name="connsiteY262" fmla="*/ 2310233 h 2323145"/>
              <a:gd name="connsiteX263" fmla="*/ 487366 w 11269336"/>
              <a:gd name="connsiteY263" fmla="*/ 2309053 h 2323145"/>
              <a:gd name="connsiteX264" fmla="*/ 416820 w 11269336"/>
              <a:gd name="connsiteY264" fmla="*/ 2305443 h 2323145"/>
              <a:gd name="connsiteX265" fmla="*/ 376805 w 11269336"/>
              <a:gd name="connsiteY265" fmla="*/ 2307647 h 2323145"/>
              <a:gd name="connsiteX266" fmla="*/ 266777 w 11269336"/>
              <a:gd name="connsiteY266" fmla="*/ 2309012 h 2323145"/>
              <a:gd name="connsiteX267" fmla="*/ 156013 w 11269336"/>
              <a:gd name="connsiteY267" fmla="*/ 2306832 h 2323145"/>
              <a:gd name="connsiteX268" fmla="*/ 87258 w 11269336"/>
              <a:gd name="connsiteY268" fmla="*/ 2285511 h 2323145"/>
              <a:gd name="connsiteX269" fmla="*/ 23798 w 11269336"/>
              <a:gd name="connsiteY269" fmla="*/ 2281822 h 2323145"/>
              <a:gd name="connsiteX270" fmla="*/ 0 w 11269336"/>
              <a:gd name="connsiteY270" fmla="*/ 2285369 h 2323145"/>
              <a:gd name="connsiteX271" fmla="*/ 0 w 11269336"/>
              <a:gd name="connsiteY271"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365341 w 11269336"/>
              <a:gd name="connsiteY184" fmla="*/ 2077638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335495 w 11269336"/>
              <a:gd name="connsiteY247" fmla="*/ 2203940 h 2323145"/>
              <a:gd name="connsiteX248" fmla="*/ 1266687 w 11269336"/>
              <a:gd name="connsiteY248" fmla="*/ 2212688 h 2323145"/>
              <a:gd name="connsiteX249" fmla="*/ 1239614 w 11269336"/>
              <a:gd name="connsiteY249" fmla="*/ 2209727 h 2323145"/>
              <a:gd name="connsiteX250" fmla="*/ 1202436 w 11269336"/>
              <a:gd name="connsiteY250" fmla="*/ 2209817 h 2323145"/>
              <a:gd name="connsiteX251" fmla="*/ 1136097 w 11269336"/>
              <a:gd name="connsiteY251" fmla="*/ 2205112 h 2323145"/>
              <a:gd name="connsiteX252" fmla="*/ 1048229 w 11269336"/>
              <a:gd name="connsiteY252" fmla="*/ 2207249 h 2323145"/>
              <a:gd name="connsiteX253" fmla="*/ 988232 w 11269336"/>
              <a:gd name="connsiteY253" fmla="*/ 2235635 h 2323145"/>
              <a:gd name="connsiteX254" fmla="*/ 981959 w 11269336"/>
              <a:gd name="connsiteY254" fmla="*/ 2231607 h 2323145"/>
              <a:gd name="connsiteX255" fmla="*/ 938600 w 11269336"/>
              <a:gd name="connsiteY255" fmla="*/ 2238113 h 2323145"/>
              <a:gd name="connsiteX256" fmla="*/ 791788 w 11269336"/>
              <a:gd name="connsiteY256" fmla="*/ 2293224 h 2323145"/>
              <a:gd name="connsiteX257" fmla="*/ 706914 w 11269336"/>
              <a:gd name="connsiteY257" fmla="*/ 2305046 h 2323145"/>
              <a:gd name="connsiteX258" fmla="*/ 675971 w 11269336"/>
              <a:gd name="connsiteY258" fmla="*/ 2304030 h 2323145"/>
              <a:gd name="connsiteX259" fmla="*/ 624180 w 11269336"/>
              <a:gd name="connsiteY259" fmla="*/ 2302650 h 2323145"/>
              <a:gd name="connsiteX260" fmla="*/ 583453 w 11269336"/>
              <a:gd name="connsiteY260" fmla="*/ 2288788 h 2323145"/>
              <a:gd name="connsiteX261" fmla="*/ 540946 w 11269336"/>
              <a:gd name="connsiteY261" fmla="*/ 2292721 h 2323145"/>
              <a:gd name="connsiteX262" fmla="*/ 533680 w 11269336"/>
              <a:gd name="connsiteY262" fmla="*/ 2310233 h 2323145"/>
              <a:gd name="connsiteX263" fmla="*/ 487366 w 11269336"/>
              <a:gd name="connsiteY263" fmla="*/ 2309053 h 2323145"/>
              <a:gd name="connsiteX264" fmla="*/ 416820 w 11269336"/>
              <a:gd name="connsiteY264" fmla="*/ 2305443 h 2323145"/>
              <a:gd name="connsiteX265" fmla="*/ 376805 w 11269336"/>
              <a:gd name="connsiteY265" fmla="*/ 2307647 h 2323145"/>
              <a:gd name="connsiteX266" fmla="*/ 266777 w 11269336"/>
              <a:gd name="connsiteY266" fmla="*/ 2309012 h 2323145"/>
              <a:gd name="connsiteX267" fmla="*/ 156013 w 11269336"/>
              <a:gd name="connsiteY267" fmla="*/ 2306832 h 2323145"/>
              <a:gd name="connsiteX268" fmla="*/ 87258 w 11269336"/>
              <a:gd name="connsiteY268" fmla="*/ 2285511 h 2323145"/>
              <a:gd name="connsiteX269" fmla="*/ 23798 w 11269336"/>
              <a:gd name="connsiteY269" fmla="*/ 2281822 h 2323145"/>
              <a:gd name="connsiteX270" fmla="*/ 0 w 11269336"/>
              <a:gd name="connsiteY270" fmla="*/ 2285369 h 2323145"/>
              <a:gd name="connsiteX271" fmla="*/ 0 w 11269336"/>
              <a:gd name="connsiteY271"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365341 w 11269336"/>
              <a:gd name="connsiteY184" fmla="*/ 2077638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335495 w 11269336"/>
              <a:gd name="connsiteY247" fmla="*/ 2203940 h 2323145"/>
              <a:gd name="connsiteX248" fmla="*/ 1266687 w 11269336"/>
              <a:gd name="connsiteY248" fmla="*/ 2212688 h 2323145"/>
              <a:gd name="connsiteX249" fmla="*/ 1239614 w 11269336"/>
              <a:gd name="connsiteY249" fmla="*/ 2209727 h 2323145"/>
              <a:gd name="connsiteX250" fmla="*/ 1202436 w 11269336"/>
              <a:gd name="connsiteY250" fmla="*/ 2209817 h 2323145"/>
              <a:gd name="connsiteX251" fmla="*/ 1136097 w 11269336"/>
              <a:gd name="connsiteY251" fmla="*/ 2205112 h 2323145"/>
              <a:gd name="connsiteX252" fmla="*/ 988232 w 11269336"/>
              <a:gd name="connsiteY252" fmla="*/ 2235635 h 2323145"/>
              <a:gd name="connsiteX253" fmla="*/ 981959 w 11269336"/>
              <a:gd name="connsiteY253" fmla="*/ 2231607 h 2323145"/>
              <a:gd name="connsiteX254" fmla="*/ 938600 w 11269336"/>
              <a:gd name="connsiteY254" fmla="*/ 2238113 h 2323145"/>
              <a:gd name="connsiteX255" fmla="*/ 791788 w 11269336"/>
              <a:gd name="connsiteY255" fmla="*/ 2293224 h 2323145"/>
              <a:gd name="connsiteX256" fmla="*/ 706914 w 11269336"/>
              <a:gd name="connsiteY256" fmla="*/ 2305046 h 2323145"/>
              <a:gd name="connsiteX257" fmla="*/ 675971 w 11269336"/>
              <a:gd name="connsiteY257" fmla="*/ 2304030 h 2323145"/>
              <a:gd name="connsiteX258" fmla="*/ 624180 w 11269336"/>
              <a:gd name="connsiteY258" fmla="*/ 2302650 h 2323145"/>
              <a:gd name="connsiteX259" fmla="*/ 583453 w 11269336"/>
              <a:gd name="connsiteY259" fmla="*/ 2288788 h 2323145"/>
              <a:gd name="connsiteX260" fmla="*/ 540946 w 11269336"/>
              <a:gd name="connsiteY260" fmla="*/ 2292721 h 2323145"/>
              <a:gd name="connsiteX261" fmla="*/ 533680 w 11269336"/>
              <a:gd name="connsiteY261" fmla="*/ 2310233 h 2323145"/>
              <a:gd name="connsiteX262" fmla="*/ 487366 w 11269336"/>
              <a:gd name="connsiteY262" fmla="*/ 2309053 h 2323145"/>
              <a:gd name="connsiteX263" fmla="*/ 416820 w 11269336"/>
              <a:gd name="connsiteY263" fmla="*/ 2305443 h 2323145"/>
              <a:gd name="connsiteX264" fmla="*/ 376805 w 11269336"/>
              <a:gd name="connsiteY264" fmla="*/ 2307647 h 2323145"/>
              <a:gd name="connsiteX265" fmla="*/ 266777 w 11269336"/>
              <a:gd name="connsiteY265" fmla="*/ 2309012 h 2323145"/>
              <a:gd name="connsiteX266" fmla="*/ 156013 w 11269336"/>
              <a:gd name="connsiteY266" fmla="*/ 2306832 h 2323145"/>
              <a:gd name="connsiteX267" fmla="*/ 87258 w 11269336"/>
              <a:gd name="connsiteY267" fmla="*/ 2285511 h 2323145"/>
              <a:gd name="connsiteX268" fmla="*/ 23798 w 11269336"/>
              <a:gd name="connsiteY268" fmla="*/ 2281822 h 2323145"/>
              <a:gd name="connsiteX269" fmla="*/ 0 w 11269336"/>
              <a:gd name="connsiteY269" fmla="*/ 2285369 h 2323145"/>
              <a:gd name="connsiteX270" fmla="*/ 0 w 11269336"/>
              <a:gd name="connsiteY270"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365341 w 11269336"/>
              <a:gd name="connsiteY184" fmla="*/ 2077638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266687 w 11269336"/>
              <a:gd name="connsiteY247" fmla="*/ 2212688 h 2323145"/>
              <a:gd name="connsiteX248" fmla="*/ 1239614 w 11269336"/>
              <a:gd name="connsiteY248" fmla="*/ 2209727 h 2323145"/>
              <a:gd name="connsiteX249" fmla="*/ 1202436 w 11269336"/>
              <a:gd name="connsiteY249" fmla="*/ 2209817 h 2323145"/>
              <a:gd name="connsiteX250" fmla="*/ 1136097 w 11269336"/>
              <a:gd name="connsiteY250" fmla="*/ 2205112 h 2323145"/>
              <a:gd name="connsiteX251" fmla="*/ 988232 w 11269336"/>
              <a:gd name="connsiteY251" fmla="*/ 2235635 h 2323145"/>
              <a:gd name="connsiteX252" fmla="*/ 981959 w 11269336"/>
              <a:gd name="connsiteY252" fmla="*/ 2231607 h 2323145"/>
              <a:gd name="connsiteX253" fmla="*/ 938600 w 11269336"/>
              <a:gd name="connsiteY253" fmla="*/ 2238113 h 2323145"/>
              <a:gd name="connsiteX254" fmla="*/ 791788 w 11269336"/>
              <a:gd name="connsiteY254" fmla="*/ 2293224 h 2323145"/>
              <a:gd name="connsiteX255" fmla="*/ 706914 w 11269336"/>
              <a:gd name="connsiteY255" fmla="*/ 2305046 h 2323145"/>
              <a:gd name="connsiteX256" fmla="*/ 675971 w 11269336"/>
              <a:gd name="connsiteY256" fmla="*/ 2304030 h 2323145"/>
              <a:gd name="connsiteX257" fmla="*/ 624180 w 11269336"/>
              <a:gd name="connsiteY257" fmla="*/ 2302650 h 2323145"/>
              <a:gd name="connsiteX258" fmla="*/ 583453 w 11269336"/>
              <a:gd name="connsiteY258" fmla="*/ 2288788 h 2323145"/>
              <a:gd name="connsiteX259" fmla="*/ 540946 w 11269336"/>
              <a:gd name="connsiteY259" fmla="*/ 2292721 h 2323145"/>
              <a:gd name="connsiteX260" fmla="*/ 533680 w 11269336"/>
              <a:gd name="connsiteY260" fmla="*/ 2310233 h 2323145"/>
              <a:gd name="connsiteX261" fmla="*/ 487366 w 11269336"/>
              <a:gd name="connsiteY261" fmla="*/ 2309053 h 2323145"/>
              <a:gd name="connsiteX262" fmla="*/ 416820 w 11269336"/>
              <a:gd name="connsiteY262" fmla="*/ 2305443 h 2323145"/>
              <a:gd name="connsiteX263" fmla="*/ 376805 w 11269336"/>
              <a:gd name="connsiteY263" fmla="*/ 2307647 h 2323145"/>
              <a:gd name="connsiteX264" fmla="*/ 266777 w 11269336"/>
              <a:gd name="connsiteY264" fmla="*/ 2309012 h 2323145"/>
              <a:gd name="connsiteX265" fmla="*/ 156013 w 11269336"/>
              <a:gd name="connsiteY265" fmla="*/ 2306832 h 2323145"/>
              <a:gd name="connsiteX266" fmla="*/ 87258 w 11269336"/>
              <a:gd name="connsiteY266" fmla="*/ 2285511 h 2323145"/>
              <a:gd name="connsiteX267" fmla="*/ 23798 w 11269336"/>
              <a:gd name="connsiteY267" fmla="*/ 2281822 h 2323145"/>
              <a:gd name="connsiteX268" fmla="*/ 0 w 11269336"/>
              <a:gd name="connsiteY268" fmla="*/ 2285369 h 2323145"/>
              <a:gd name="connsiteX269" fmla="*/ 0 w 11269336"/>
              <a:gd name="connsiteY269"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197391 w 11269336"/>
              <a:gd name="connsiteY54" fmla="*/ 1107746 h 2323145"/>
              <a:gd name="connsiteX55" fmla="*/ 8081474 w 11269336"/>
              <a:gd name="connsiteY55" fmla="*/ 1130125 h 2323145"/>
              <a:gd name="connsiteX56" fmla="*/ 8053585 w 11269336"/>
              <a:gd name="connsiteY56" fmla="*/ 1129169 h 2323145"/>
              <a:gd name="connsiteX57" fmla="*/ 8038422 w 11269336"/>
              <a:gd name="connsiteY57" fmla="*/ 1119092 h 2323145"/>
              <a:gd name="connsiteX58" fmla="*/ 8029450 w 11269336"/>
              <a:gd name="connsiteY58" fmla="*/ 1125592 h 2323145"/>
              <a:gd name="connsiteX59" fmla="*/ 7959552 w 11269336"/>
              <a:gd name="connsiteY59" fmla="*/ 1140188 h 2323145"/>
              <a:gd name="connsiteX60" fmla="*/ 7914188 w 11269336"/>
              <a:gd name="connsiteY60" fmla="*/ 1150862 h 2323145"/>
              <a:gd name="connsiteX61" fmla="*/ 7914918 w 11269336"/>
              <a:gd name="connsiteY61" fmla="*/ 1168758 h 2323145"/>
              <a:gd name="connsiteX62" fmla="*/ 7875510 w 11269336"/>
              <a:gd name="connsiteY62" fmla="*/ 1183153 h 2323145"/>
              <a:gd name="connsiteX63" fmla="*/ 7829932 w 11269336"/>
              <a:gd name="connsiteY63" fmla="*/ 1180782 h 2323145"/>
              <a:gd name="connsiteX64" fmla="*/ 7779182 w 11269336"/>
              <a:gd name="connsiteY64" fmla="*/ 1192665 h 2323145"/>
              <a:gd name="connsiteX65" fmla="*/ 7748774 w 11269336"/>
              <a:gd name="connsiteY65" fmla="*/ 1199586 h 2323145"/>
              <a:gd name="connsiteX66" fmla="*/ 7671846 w 11269336"/>
              <a:gd name="connsiteY66" fmla="*/ 1231966 h 2323145"/>
              <a:gd name="connsiteX67" fmla="*/ 7554146 w 11269336"/>
              <a:gd name="connsiteY67" fmla="*/ 1319748 h 2323145"/>
              <a:gd name="connsiteX68" fmla="*/ 7515052 w 11269336"/>
              <a:gd name="connsiteY68" fmla="*/ 1336718 h 2323145"/>
              <a:gd name="connsiteX69" fmla="*/ 7507193 w 11269336"/>
              <a:gd name="connsiteY69" fmla="*/ 1334617 h 2323145"/>
              <a:gd name="connsiteX70" fmla="*/ 7461694 w 11269336"/>
              <a:gd name="connsiteY70" fmla="*/ 1375866 h 2323145"/>
              <a:gd name="connsiteX71" fmla="*/ 7377571 w 11269336"/>
              <a:gd name="connsiteY71" fmla="*/ 1400128 h 2323145"/>
              <a:gd name="connsiteX72" fmla="*/ 7311261 w 11269336"/>
              <a:gd name="connsiteY72" fmla="*/ 1412652 h 2323145"/>
              <a:gd name="connsiteX73" fmla="*/ 7275307 w 11269336"/>
              <a:gd name="connsiteY73" fmla="*/ 1422171 h 2323145"/>
              <a:gd name="connsiteX74" fmla="*/ 7247783 w 11269336"/>
              <a:gd name="connsiteY74" fmla="*/ 1426330 h 2323145"/>
              <a:gd name="connsiteX75" fmla="*/ 7185047 w 11269336"/>
              <a:gd name="connsiteY75" fmla="*/ 1451812 h 2323145"/>
              <a:gd name="connsiteX76" fmla="*/ 7084117 w 11269336"/>
              <a:gd name="connsiteY76" fmla="*/ 1500281 h 2323145"/>
              <a:gd name="connsiteX77" fmla="*/ 7062011 w 11269336"/>
              <a:gd name="connsiteY77" fmla="*/ 1509183 h 2323145"/>
              <a:gd name="connsiteX78" fmla="*/ 7040555 w 11269336"/>
              <a:gd name="connsiteY78" fmla="*/ 1511207 h 2323145"/>
              <a:gd name="connsiteX79" fmla="*/ 7033438 w 11269336"/>
              <a:gd name="connsiteY79" fmla="*/ 1506772 h 2323145"/>
              <a:gd name="connsiteX80" fmla="*/ 7020886 w 11269336"/>
              <a:gd name="connsiteY80" fmla="*/ 1510764 h 2323145"/>
              <a:gd name="connsiteX81" fmla="*/ 7017033 w 11269336"/>
              <a:gd name="connsiteY81" fmla="*/ 1510650 h 2323145"/>
              <a:gd name="connsiteX82" fmla="*/ 6995460 w 11269336"/>
              <a:gd name="connsiteY82" fmla="*/ 1511173 h 2323145"/>
              <a:gd name="connsiteX83" fmla="*/ 6962144 w 11269336"/>
              <a:gd name="connsiteY83" fmla="*/ 1541508 h 2323145"/>
              <a:gd name="connsiteX84" fmla="*/ 6910674 w 11269336"/>
              <a:gd name="connsiteY84" fmla="*/ 1554793 h 2323145"/>
              <a:gd name="connsiteX85" fmla="*/ 6732152 w 11269336"/>
              <a:gd name="connsiteY85" fmla="*/ 1642538 h 2323145"/>
              <a:gd name="connsiteX86" fmla="*/ 6694106 w 11269336"/>
              <a:gd name="connsiteY86" fmla="*/ 1632377 h 2323145"/>
              <a:gd name="connsiteX87" fmla="*/ 6617223 w 11269336"/>
              <a:gd name="connsiteY87" fmla="*/ 1659889 h 2323145"/>
              <a:gd name="connsiteX88" fmla="*/ 6521138 w 11269336"/>
              <a:gd name="connsiteY88" fmla="*/ 1744340 h 2323145"/>
              <a:gd name="connsiteX89" fmla="*/ 6380677 w 11269336"/>
              <a:gd name="connsiteY89" fmla="*/ 1796883 h 2323145"/>
              <a:gd name="connsiteX90" fmla="*/ 6374897 w 11269336"/>
              <a:gd name="connsiteY90" fmla="*/ 1809910 h 2323145"/>
              <a:gd name="connsiteX91" fmla="*/ 6364545 w 11269336"/>
              <a:gd name="connsiteY91" fmla="*/ 1820090 h 2323145"/>
              <a:gd name="connsiteX92" fmla="*/ 6362126 w 11269336"/>
              <a:gd name="connsiteY92" fmla="*/ 1819991 h 2323145"/>
              <a:gd name="connsiteX93" fmla="*/ 6346673 w 11269336"/>
              <a:gd name="connsiteY93" fmla="*/ 1827824 h 2323145"/>
              <a:gd name="connsiteX94" fmla="*/ 6345588 w 11269336"/>
              <a:gd name="connsiteY94" fmla="*/ 1832232 h 2323145"/>
              <a:gd name="connsiteX95" fmla="*/ 6335708 w 11269336"/>
              <a:gd name="connsiteY95" fmla="*/ 1838451 h 2323145"/>
              <a:gd name="connsiteX96" fmla="*/ 6318182 w 11269336"/>
              <a:gd name="connsiteY96" fmla="*/ 1852975 h 2323145"/>
              <a:gd name="connsiteX97" fmla="*/ 6313084 w 11269336"/>
              <a:gd name="connsiteY97" fmla="*/ 1853561 h 2323145"/>
              <a:gd name="connsiteX98" fmla="*/ 6283816 w 11269336"/>
              <a:gd name="connsiteY98" fmla="*/ 1872148 h 2323145"/>
              <a:gd name="connsiteX99" fmla="*/ 6282550 w 11269336"/>
              <a:gd name="connsiteY99" fmla="*/ 1871392 h 2323145"/>
              <a:gd name="connsiteX100" fmla="*/ 6270527 w 11269336"/>
              <a:gd name="connsiteY100" fmla="*/ 1872208 h 2323145"/>
              <a:gd name="connsiteX101" fmla="*/ 6249518 w 11269336"/>
              <a:gd name="connsiteY101" fmla="*/ 1876079 h 2323145"/>
              <a:gd name="connsiteX102" fmla="*/ 6190386 w 11269336"/>
              <a:gd name="connsiteY102" fmla="*/ 1872478 h 2323145"/>
              <a:gd name="connsiteX103" fmla="*/ 6159777 w 11269336"/>
              <a:gd name="connsiteY103" fmla="*/ 1891745 h 2323145"/>
              <a:gd name="connsiteX104" fmla="*/ 6153131 w 11269336"/>
              <a:gd name="connsiteY104" fmla="*/ 1895079 h 2323145"/>
              <a:gd name="connsiteX105" fmla="*/ 6152798 w 11269336"/>
              <a:gd name="connsiteY105" fmla="*/ 1894920 h 2323145"/>
              <a:gd name="connsiteX106" fmla="*/ 6145388 w 11269336"/>
              <a:gd name="connsiteY106" fmla="*/ 1897990 h 2323145"/>
              <a:gd name="connsiteX107" fmla="*/ 6141014 w 11269336"/>
              <a:gd name="connsiteY107" fmla="*/ 1901155 h 2323145"/>
              <a:gd name="connsiteX108" fmla="*/ 6128122 w 11269336"/>
              <a:gd name="connsiteY108" fmla="*/ 1907623 h 2323145"/>
              <a:gd name="connsiteX109" fmla="*/ 6122351 w 11269336"/>
              <a:gd name="connsiteY109" fmla="*/ 1908359 h 2323145"/>
              <a:gd name="connsiteX110" fmla="*/ 6064750 w 11269336"/>
              <a:gd name="connsiteY110" fmla="*/ 1896394 h 2323145"/>
              <a:gd name="connsiteX111" fmla="*/ 5964230 w 11269336"/>
              <a:gd name="connsiteY111" fmla="*/ 1910038 h 2323145"/>
              <a:gd name="connsiteX112" fmla="*/ 5865399 w 11269336"/>
              <a:gd name="connsiteY112" fmla="*/ 1926966 h 2323145"/>
              <a:gd name="connsiteX113" fmla="*/ 5829951 w 11269336"/>
              <a:gd name="connsiteY113" fmla="*/ 1934755 h 2323145"/>
              <a:gd name="connsiteX114" fmla="*/ 5765285 w 11269336"/>
              <a:gd name="connsiteY114" fmla="*/ 1941322 h 2323145"/>
              <a:gd name="connsiteX115" fmla="*/ 5734750 w 11269336"/>
              <a:gd name="connsiteY115" fmla="*/ 1939793 h 2323145"/>
              <a:gd name="connsiteX116" fmla="*/ 5733569 w 11269336"/>
              <a:gd name="connsiteY116" fmla="*/ 1940505 h 2323145"/>
              <a:gd name="connsiteX117" fmla="*/ 5730329 w 11269336"/>
              <a:gd name="connsiteY117" fmla="*/ 1937845 h 2323145"/>
              <a:gd name="connsiteX118" fmla="*/ 5724661 w 11269336"/>
              <a:gd name="connsiteY118" fmla="*/ 1937455 h 2323145"/>
              <a:gd name="connsiteX119" fmla="*/ 5710186 w 11269336"/>
              <a:gd name="connsiteY119" fmla="*/ 1941370 h 2323145"/>
              <a:gd name="connsiteX120" fmla="*/ 5704910 w 11269336"/>
              <a:gd name="connsiteY120" fmla="*/ 1943663 h 2323145"/>
              <a:gd name="connsiteX121" fmla="*/ 5696836 w 11269336"/>
              <a:gd name="connsiteY121" fmla="*/ 1945271 h 2323145"/>
              <a:gd name="connsiteX122" fmla="*/ 5696583 w 11269336"/>
              <a:gd name="connsiteY122" fmla="*/ 1945050 h 2323145"/>
              <a:gd name="connsiteX123" fmla="*/ 5689123 w 11269336"/>
              <a:gd name="connsiteY123" fmla="*/ 1947067 h 2323145"/>
              <a:gd name="connsiteX124" fmla="*/ 5653291 w 11269336"/>
              <a:gd name="connsiteY124" fmla="*/ 1960245 h 2323145"/>
              <a:gd name="connsiteX125" fmla="*/ 5599385 w 11269336"/>
              <a:gd name="connsiteY125" fmla="*/ 1945198 h 2323145"/>
              <a:gd name="connsiteX126" fmla="*/ 5578300 w 11269336"/>
              <a:gd name="connsiteY126" fmla="*/ 1944963 h 2323145"/>
              <a:gd name="connsiteX127" fmla="*/ 5566758 w 11269336"/>
              <a:gd name="connsiteY127" fmla="*/ 1943441 h 2323145"/>
              <a:gd name="connsiteX128" fmla="*/ 5565857 w 11269336"/>
              <a:gd name="connsiteY128" fmla="*/ 1942445 h 2323145"/>
              <a:gd name="connsiteX129" fmla="*/ 5531534 w 11269336"/>
              <a:gd name="connsiteY129" fmla="*/ 1955208 h 2323145"/>
              <a:gd name="connsiteX130" fmla="*/ 5526552 w 11269336"/>
              <a:gd name="connsiteY130" fmla="*/ 1954799 h 2323145"/>
              <a:gd name="connsiteX131" fmla="*/ 5504723 w 11269336"/>
              <a:gd name="connsiteY131" fmla="*/ 1965811 h 2323145"/>
              <a:gd name="connsiteX132" fmla="*/ 5493156 w 11269336"/>
              <a:gd name="connsiteY132" fmla="*/ 1970063 h 2323145"/>
              <a:gd name="connsiteX133" fmla="*/ 5490486 w 11269336"/>
              <a:gd name="connsiteY133" fmla="*/ 1974227 h 2323145"/>
              <a:gd name="connsiteX134" fmla="*/ 5473107 w 11269336"/>
              <a:gd name="connsiteY134" fmla="*/ 1979001 h 2323145"/>
              <a:gd name="connsiteX135" fmla="*/ 5470885 w 11269336"/>
              <a:gd name="connsiteY135" fmla="*/ 1978432 h 2323145"/>
              <a:gd name="connsiteX136" fmla="*/ 5457393 w 11269336"/>
              <a:gd name="connsiteY136" fmla="*/ 1986525 h 2323145"/>
              <a:gd name="connsiteX137" fmla="*/ 5447102 w 11269336"/>
              <a:gd name="connsiteY137" fmla="*/ 1998329 h 2323145"/>
              <a:gd name="connsiteX138" fmla="*/ 5159151 w 11269336"/>
              <a:gd name="connsiteY138" fmla="*/ 2029640 h 2323145"/>
              <a:gd name="connsiteX139" fmla="*/ 5041688 w 11269336"/>
              <a:gd name="connsiteY139" fmla="*/ 2022334 h 2323145"/>
              <a:gd name="connsiteX140" fmla="*/ 4860988 w 11269336"/>
              <a:gd name="connsiteY140" fmla="*/ 2135698 h 2323145"/>
              <a:gd name="connsiteX141" fmla="*/ 4807902 w 11269336"/>
              <a:gd name="connsiteY141" fmla="*/ 2138894 h 2323145"/>
              <a:gd name="connsiteX142" fmla="*/ 4765388 w 11269336"/>
              <a:gd name="connsiteY142" fmla="*/ 2162525 h 2323145"/>
              <a:gd name="connsiteX143" fmla="*/ 4745033 w 11269336"/>
              <a:gd name="connsiteY143" fmla="*/ 2158859 h 2323145"/>
              <a:gd name="connsiteX144" fmla="*/ 4741475 w 11269336"/>
              <a:gd name="connsiteY144" fmla="*/ 2157998 h 2323145"/>
              <a:gd name="connsiteX145" fmla="*/ 4728247 w 11269336"/>
              <a:gd name="connsiteY145" fmla="*/ 2159526 h 2323145"/>
              <a:gd name="connsiteX146" fmla="*/ 4723263 w 11269336"/>
              <a:gd name="connsiteY146" fmla="*/ 2153742 h 2323145"/>
              <a:gd name="connsiteX147" fmla="*/ 4702453 w 11269336"/>
              <a:gd name="connsiteY147" fmla="*/ 2151586 h 2323145"/>
              <a:gd name="connsiteX148" fmla="*/ 4678455 w 11269336"/>
              <a:gd name="connsiteY148" fmla="*/ 2156131 h 2323145"/>
              <a:gd name="connsiteX149" fmla="*/ 4593061 w 11269336"/>
              <a:gd name="connsiteY149" fmla="*/ 2171597 h 2323145"/>
              <a:gd name="connsiteX150" fmla="*/ 4579902 w 11269336"/>
              <a:gd name="connsiteY150" fmla="*/ 2177927 h 2323145"/>
              <a:gd name="connsiteX151" fmla="*/ 4533444 w 11269336"/>
              <a:gd name="connsiteY151" fmla="*/ 2181200 h 2323145"/>
              <a:gd name="connsiteX152" fmla="*/ 4492832 w 11269336"/>
              <a:gd name="connsiteY152" fmla="*/ 2188033 h 2323145"/>
              <a:gd name="connsiteX153" fmla="*/ 4467257 w 11269336"/>
              <a:gd name="connsiteY153" fmla="*/ 2196121 h 2323145"/>
              <a:gd name="connsiteX154" fmla="*/ 4459937 w 11269336"/>
              <a:gd name="connsiteY154" fmla="*/ 2195182 h 2323145"/>
              <a:gd name="connsiteX155" fmla="*/ 4433312 w 11269336"/>
              <a:gd name="connsiteY155" fmla="*/ 2199004 h 2323145"/>
              <a:gd name="connsiteX156" fmla="*/ 4420601 w 11269336"/>
              <a:gd name="connsiteY156" fmla="*/ 2205158 h 2323145"/>
              <a:gd name="connsiteX157" fmla="*/ 4405765 w 11269336"/>
              <a:gd name="connsiteY157" fmla="*/ 2199902 h 2323145"/>
              <a:gd name="connsiteX158" fmla="*/ 4401354 w 11269336"/>
              <a:gd name="connsiteY158" fmla="*/ 2194745 h 2323145"/>
              <a:gd name="connsiteX159" fmla="*/ 4383151 w 11269336"/>
              <a:gd name="connsiteY159" fmla="*/ 2201140 h 2323145"/>
              <a:gd name="connsiteX160" fmla="*/ 4366646 w 11269336"/>
              <a:gd name="connsiteY160" fmla="*/ 2198564 h 2323145"/>
              <a:gd name="connsiteX161" fmla="*/ 4354009 w 11269336"/>
              <a:gd name="connsiteY161" fmla="*/ 2204984 h 2323145"/>
              <a:gd name="connsiteX162" fmla="*/ 4348284 w 11269336"/>
              <a:gd name="connsiteY162" fmla="*/ 2205270 h 2323145"/>
              <a:gd name="connsiteX163" fmla="*/ 4333906 w 11269336"/>
              <a:gd name="connsiteY163" fmla="*/ 2205251 h 2323145"/>
              <a:gd name="connsiteX164" fmla="*/ 4308819 w 11269336"/>
              <a:gd name="connsiteY164" fmla="*/ 2203822 h 2323145"/>
              <a:gd name="connsiteX165" fmla="*/ 4301210 w 11269336"/>
              <a:gd name="connsiteY165" fmla="*/ 2204456 h 2323145"/>
              <a:gd name="connsiteX166" fmla="*/ 4283095 w 11269336"/>
              <a:gd name="connsiteY166" fmla="*/ 2198177 h 2323145"/>
              <a:gd name="connsiteX167" fmla="*/ 4250119 w 11269336"/>
              <a:gd name="connsiteY167" fmla="*/ 2196342 h 2323145"/>
              <a:gd name="connsiteX168" fmla="*/ 4189203 w 11269336"/>
              <a:gd name="connsiteY168" fmla="*/ 2178994 h 2323145"/>
              <a:gd name="connsiteX169" fmla="*/ 4154035 w 11269336"/>
              <a:gd name="connsiteY169" fmla="*/ 2171950 h 2323145"/>
              <a:gd name="connsiteX170" fmla="*/ 4129569 w 11269336"/>
              <a:gd name="connsiteY170" fmla="*/ 2163850 h 2323145"/>
              <a:gd name="connsiteX171" fmla="*/ 4061250 w 11269336"/>
              <a:gd name="connsiteY171" fmla="*/ 2159236 h 2323145"/>
              <a:gd name="connsiteX172" fmla="*/ 3945480 w 11269336"/>
              <a:gd name="connsiteY172" fmla="*/ 2158279 h 2323145"/>
              <a:gd name="connsiteX173" fmla="*/ 3921468 w 11269336"/>
              <a:gd name="connsiteY173" fmla="*/ 2156588 h 2323145"/>
              <a:gd name="connsiteX174" fmla="*/ 3903348 w 11269336"/>
              <a:gd name="connsiteY174" fmla="*/ 2149220 h 2323145"/>
              <a:gd name="connsiteX175" fmla="*/ 3901342 w 11269336"/>
              <a:gd name="connsiteY175" fmla="*/ 2142355 h 2323145"/>
              <a:gd name="connsiteX176" fmla="*/ 3888539 w 11269336"/>
              <a:gd name="connsiteY176" fmla="*/ 2140476 h 2323145"/>
              <a:gd name="connsiteX177" fmla="*/ 3885662 w 11269336"/>
              <a:gd name="connsiteY177" fmla="*/ 2138740 h 2323145"/>
              <a:gd name="connsiteX178" fmla="*/ 3868627 w 11269336"/>
              <a:gd name="connsiteY178" fmla="*/ 2130023 h 2323145"/>
              <a:gd name="connsiteX179" fmla="*/ 3819177 w 11269336"/>
              <a:gd name="connsiteY179" fmla="*/ 2142111 h 2323145"/>
              <a:gd name="connsiteX180" fmla="*/ 3769100 w 11269336"/>
              <a:gd name="connsiteY180" fmla="*/ 2131731 h 2323145"/>
              <a:gd name="connsiteX181" fmla="*/ 3562752 w 11269336"/>
              <a:gd name="connsiteY181" fmla="*/ 2131785 h 2323145"/>
              <a:gd name="connsiteX182" fmla="*/ 3541402 w 11269336"/>
              <a:gd name="connsiteY182" fmla="*/ 2106821 h 2323145"/>
              <a:gd name="connsiteX183" fmla="*/ 3365341 w 11269336"/>
              <a:gd name="connsiteY183" fmla="*/ 2077638 h 2323145"/>
              <a:gd name="connsiteX184" fmla="*/ 3170922 w 11269336"/>
              <a:gd name="connsiteY184" fmla="*/ 2115957 h 2323145"/>
              <a:gd name="connsiteX185" fmla="*/ 3156256 w 11269336"/>
              <a:gd name="connsiteY185" fmla="*/ 2124773 h 2323145"/>
              <a:gd name="connsiteX186" fmla="*/ 3140298 w 11269336"/>
              <a:gd name="connsiteY186" fmla="*/ 2129182 h 2323145"/>
              <a:gd name="connsiteX187" fmla="*/ 3138514 w 11269336"/>
              <a:gd name="connsiteY187" fmla="*/ 2128069 h 2323145"/>
              <a:gd name="connsiteX188" fmla="*/ 3120467 w 11269336"/>
              <a:gd name="connsiteY188" fmla="*/ 2128281 h 2323145"/>
              <a:gd name="connsiteX189" fmla="*/ 3116175 w 11269336"/>
              <a:gd name="connsiteY189" fmla="*/ 2131633 h 2323145"/>
              <a:gd name="connsiteX190" fmla="*/ 3103685 w 11269336"/>
              <a:gd name="connsiteY190" fmla="*/ 2132814 h 2323145"/>
              <a:gd name="connsiteX191" fmla="*/ 3078794 w 11269336"/>
              <a:gd name="connsiteY191" fmla="*/ 2137935 h 2323145"/>
              <a:gd name="connsiteX192" fmla="*/ 3074407 w 11269336"/>
              <a:gd name="connsiteY192" fmla="*/ 2136274 h 2323145"/>
              <a:gd name="connsiteX193" fmla="*/ 3037285 w 11269336"/>
              <a:gd name="connsiteY193" fmla="*/ 2139919 h 2323145"/>
              <a:gd name="connsiteX194" fmla="*/ 3036901 w 11269336"/>
              <a:gd name="connsiteY194" fmla="*/ 2138726 h 2323145"/>
              <a:gd name="connsiteX195" fmla="*/ 3026996 w 11269336"/>
              <a:gd name="connsiteY195" fmla="*/ 2134322 h 2323145"/>
              <a:gd name="connsiteX196" fmla="*/ 3007772 w 11269336"/>
              <a:gd name="connsiteY196" fmla="*/ 2128742 h 2323145"/>
              <a:gd name="connsiteX197" fmla="*/ 2965030 w 11269336"/>
              <a:gd name="connsiteY197" fmla="*/ 2100494 h 2323145"/>
              <a:gd name="connsiteX198" fmla="*/ 2926342 w 11269336"/>
              <a:gd name="connsiteY198" fmla="*/ 2104155 h 2323145"/>
              <a:gd name="connsiteX199" fmla="*/ 2918608 w 11269336"/>
              <a:gd name="connsiteY199" fmla="*/ 2104215 h 2323145"/>
              <a:gd name="connsiteX200" fmla="*/ 2918475 w 11269336"/>
              <a:gd name="connsiteY200" fmla="*/ 2103937 h 2323145"/>
              <a:gd name="connsiteX201" fmla="*/ 2910360 w 11269336"/>
              <a:gd name="connsiteY201" fmla="*/ 2103444 h 2323145"/>
              <a:gd name="connsiteX202" fmla="*/ 2904507 w 11269336"/>
              <a:gd name="connsiteY202" fmla="*/ 2104326 h 2323145"/>
              <a:gd name="connsiteX203" fmla="*/ 2889503 w 11269336"/>
              <a:gd name="connsiteY203" fmla="*/ 2104443 h 2323145"/>
              <a:gd name="connsiteX204" fmla="*/ 2884480 w 11269336"/>
              <a:gd name="connsiteY204" fmla="*/ 2102626 h 2323145"/>
              <a:gd name="connsiteX205" fmla="*/ 2882689 w 11269336"/>
              <a:gd name="connsiteY205" fmla="*/ 2099228 h 2323145"/>
              <a:gd name="connsiteX206" fmla="*/ 2881291 w 11269336"/>
              <a:gd name="connsiteY206" fmla="*/ 2099618 h 2323145"/>
              <a:gd name="connsiteX207" fmla="*/ 2853979 w 11269336"/>
              <a:gd name="connsiteY207" fmla="*/ 2090388 h 2323145"/>
              <a:gd name="connsiteX208" fmla="*/ 2791790 w 11269336"/>
              <a:gd name="connsiteY208" fmla="*/ 2080332 h 2323145"/>
              <a:gd name="connsiteX209" fmla="*/ 2755844 w 11269336"/>
              <a:gd name="connsiteY209" fmla="*/ 2078874 h 2323145"/>
              <a:gd name="connsiteX210" fmla="*/ 2657742 w 11269336"/>
              <a:gd name="connsiteY210" fmla="*/ 2070179 h 2323145"/>
              <a:gd name="connsiteX211" fmla="*/ 2559549 w 11269336"/>
              <a:gd name="connsiteY211" fmla="*/ 2057873 h 2323145"/>
              <a:gd name="connsiteX212" fmla="*/ 2512054 w 11269336"/>
              <a:gd name="connsiteY212" fmla="*/ 2031671 h 2323145"/>
              <a:gd name="connsiteX213" fmla="*/ 2506437 w 11269336"/>
              <a:gd name="connsiteY213" fmla="*/ 2030918 h 2323145"/>
              <a:gd name="connsiteX214" fmla="*/ 2491752 w 11269336"/>
              <a:gd name="connsiteY214" fmla="*/ 2033906 h 2323145"/>
              <a:gd name="connsiteX215" fmla="*/ 2486338 w 11269336"/>
              <a:gd name="connsiteY215" fmla="*/ 2035862 h 2323145"/>
              <a:gd name="connsiteX216" fmla="*/ 2478186 w 11269336"/>
              <a:gd name="connsiteY216" fmla="*/ 2036953 h 2323145"/>
              <a:gd name="connsiteX217" fmla="*/ 2477950 w 11269336"/>
              <a:gd name="connsiteY217" fmla="*/ 2036715 h 2323145"/>
              <a:gd name="connsiteX218" fmla="*/ 2470381 w 11269336"/>
              <a:gd name="connsiteY218" fmla="*/ 2038256 h 2323145"/>
              <a:gd name="connsiteX219" fmla="*/ 2433781 w 11269336"/>
              <a:gd name="connsiteY219" fmla="*/ 2049140 h 2323145"/>
              <a:gd name="connsiteX220" fmla="*/ 2381172 w 11269336"/>
              <a:gd name="connsiteY220" fmla="*/ 2030645 h 2323145"/>
              <a:gd name="connsiteX221" fmla="*/ 2360198 w 11269336"/>
              <a:gd name="connsiteY221" fmla="*/ 2029059 h 2323145"/>
              <a:gd name="connsiteX222" fmla="*/ 2348815 w 11269336"/>
              <a:gd name="connsiteY222" fmla="*/ 2026798 h 2323145"/>
              <a:gd name="connsiteX223" fmla="*/ 2347988 w 11269336"/>
              <a:gd name="connsiteY223" fmla="*/ 2025745 h 2323145"/>
              <a:gd name="connsiteX224" fmla="*/ 2312920 w 11269336"/>
              <a:gd name="connsiteY224" fmla="*/ 2036311 h 2323145"/>
              <a:gd name="connsiteX225" fmla="*/ 2307986 w 11269336"/>
              <a:gd name="connsiteY225" fmla="*/ 2035583 h 2323145"/>
              <a:gd name="connsiteX226" fmla="*/ 2285481 w 11269336"/>
              <a:gd name="connsiteY226" fmla="*/ 2045197 h 2323145"/>
              <a:gd name="connsiteX227" fmla="*/ 2273666 w 11269336"/>
              <a:gd name="connsiteY227" fmla="*/ 2048710 h 2323145"/>
              <a:gd name="connsiteX228" fmla="*/ 2270719 w 11269336"/>
              <a:gd name="connsiteY228" fmla="*/ 2052702 h 2323145"/>
              <a:gd name="connsiteX229" fmla="*/ 2253080 w 11269336"/>
              <a:gd name="connsiteY229" fmla="*/ 2056363 h 2323145"/>
              <a:gd name="connsiteX230" fmla="*/ 2250906 w 11269336"/>
              <a:gd name="connsiteY230" fmla="*/ 2055654 h 2323145"/>
              <a:gd name="connsiteX231" fmla="*/ 2236905 w 11269336"/>
              <a:gd name="connsiteY231" fmla="*/ 2062882 h 2323145"/>
              <a:gd name="connsiteX232" fmla="*/ 2225830 w 11269336"/>
              <a:gd name="connsiteY232" fmla="*/ 2074027 h 2323145"/>
              <a:gd name="connsiteX233" fmla="*/ 2073776 w 11269336"/>
              <a:gd name="connsiteY233" fmla="*/ 2089244 h 2323145"/>
              <a:gd name="connsiteX234" fmla="*/ 1948256 w 11269336"/>
              <a:gd name="connsiteY234" fmla="*/ 2146616 h 2323145"/>
              <a:gd name="connsiteX235" fmla="*/ 1865582 w 11269336"/>
              <a:gd name="connsiteY235" fmla="*/ 2153738 h 2323145"/>
              <a:gd name="connsiteX236" fmla="*/ 1835210 w 11269336"/>
              <a:gd name="connsiteY236" fmla="*/ 2134244 h 2323145"/>
              <a:gd name="connsiteX237" fmla="*/ 1632661 w 11269336"/>
              <a:gd name="connsiteY237" fmla="*/ 2173882 h 2323145"/>
              <a:gd name="connsiteX238" fmla="*/ 1579590 w 11269336"/>
              <a:gd name="connsiteY238" fmla="*/ 2173680 h 2323145"/>
              <a:gd name="connsiteX239" fmla="*/ 1535601 w 11269336"/>
              <a:gd name="connsiteY239" fmla="*/ 2194590 h 2323145"/>
              <a:gd name="connsiteX240" fmla="*/ 1515594 w 11269336"/>
              <a:gd name="connsiteY240" fmla="*/ 2189622 h 2323145"/>
              <a:gd name="connsiteX241" fmla="*/ 1512113 w 11269336"/>
              <a:gd name="connsiteY241" fmla="*/ 2188534 h 2323145"/>
              <a:gd name="connsiteX242" fmla="*/ 1498838 w 11269336"/>
              <a:gd name="connsiteY242" fmla="*/ 2189213 h 2323145"/>
              <a:gd name="connsiteX243" fmla="*/ 1494279 w 11269336"/>
              <a:gd name="connsiteY243" fmla="*/ 2183112 h 2323145"/>
              <a:gd name="connsiteX244" fmla="*/ 1473714 w 11269336"/>
              <a:gd name="connsiteY244" fmla="*/ 2179625 h 2323145"/>
              <a:gd name="connsiteX245" fmla="*/ 1449503 w 11269336"/>
              <a:gd name="connsiteY245" fmla="*/ 2182633 h 2323145"/>
              <a:gd name="connsiteX246" fmla="*/ 1266687 w 11269336"/>
              <a:gd name="connsiteY246" fmla="*/ 2212688 h 2323145"/>
              <a:gd name="connsiteX247" fmla="*/ 1239614 w 11269336"/>
              <a:gd name="connsiteY247" fmla="*/ 2209727 h 2323145"/>
              <a:gd name="connsiteX248" fmla="*/ 1202436 w 11269336"/>
              <a:gd name="connsiteY248" fmla="*/ 2209817 h 2323145"/>
              <a:gd name="connsiteX249" fmla="*/ 1136097 w 11269336"/>
              <a:gd name="connsiteY249" fmla="*/ 2205112 h 2323145"/>
              <a:gd name="connsiteX250" fmla="*/ 988232 w 11269336"/>
              <a:gd name="connsiteY250" fmla="*/ 2235635 h 2323145"/>
              <a:gd name="connsiteX251" fmla="*/ 981959 w 11269336"/>
              <a:gd name="connsiteY251" fmla="*/ 2231607 h 2323145"/>
              <a:gd name="connsiteX252" fmla="*/ 938600 w 11269336"/>
              <a:gd name="connsiteY252" fmla="*/ 2238113 h 2323145"/>
              <a:gd name="connsiteX253" fmla="*/ 791788 w 11269336"/>
              <a:gd name="connsiteY253" fmla="*/ 2293224 h 2323145"/>
              <a:gd name="connsiteX254" fmla="*/ 706914 w 11269336"/>
              <a:gd name="connsiteY254" fmla="*/ 2305046 h 2323145"/>
              <a:gd name="connsiteX255" fmla="*/ 675971 w 11269336"/>
              <a:gd name="connsiteY255" fmla="*/ 2304030 h 2323145"/>
              <a:gd name="connsiteX256" fmla="*/ 624180 w 11269336"/>
              <a:gd name="connsiteY256" fmla="*/ 2302650 h 2323145"/>
              <a:gd name="connsiteX257" fmla="*/ 583453 w 11269336"/>
              <a:gd name="connsiteY257" fmla="*/ 2288788 h 2323145"/>
              <a:gd name="connsiteX258" fmla="*/ 540946 w 11269336"/>
              <a:gd name="connsiteY258" fmla="*/ 2292721 h 2323145"/>
              <a:gd name="connsiteX259" fmla="*/ 533680 w 11269336"/>
              <a:gd name="connsiteY259" fmla="*/ 2310233 h 2323145"/>
              <a:gd name="connsiteX260" fmla="*/ 487366 w 11269336"/>
              <a:gd name="connsiteY260" fmla="*/ 2309053 h 2323145"/>
              <a:gd name="connsiteX261" fmla="*/ 416820 w 11269336"/>
              <a:gd name="connsiteY261" fmla="*/ 2305443 h 2323145"/>
              <a:gd name="connsiteX262" fmla="*/ 376805 w 11269336"/>
              <a:gd name="connsiteY262" fmla="*/ 2307647 h 2323145"/>
              <a:gd name="connsiteX263" fmla="*/ 266777 w 11269336"/>
              <a:gd name="connsiteY263" fmla="*/ 2309012 h 2323145"/>
              <a:gd name="connsiteX264" fmla="*/ 156013 w 11269336"/>
              <a:gd name="connsiteY264" fmla="*/ 2306832 h 2323145"/>
              <a:gd name="connsiteX265" fmla="*/ 87258 w 11269336"/>
              <a:gd name="connsiteY265" fmla="*/ 2285511 h 2323145"/>
              <a:gd name="connsiteX266" fmla="*/ 23798 w 11269336"/>
              <a:gd name="connsiteY266" fmla="*/ 2281822 h 2323145"/>
              <a:gd name="connsiteX267" fmla="*/ 0 w 11269336"/>
              <a:gd name="connsiteY267" fmla="*/ 2285369 h 2323145"/>
              <a:gd name="connsiteX268" fmla="*/ 0 w 11269336"/>
              <a:gd name="connsiteY268"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795998 w 11269336"/>
              <a:gd name="connsiteY32" fmla="*/ 863337 h 2323145"/>
              <a:gd name="connsiteX33" fmla="*/ 8776970 w 11269336"/>
              <a:gd name="connsiteY33" fmla="*/ 885177 h 2323145"/>
              <a:gd name="connsiteX34" fmla="*/ 8755719 w 11269336"/>
              <a:gd name="connsiteY34" fmla="*/ 889754 h 2323145"/>
              <a:gd name="connsiteX35" fmla="*/ 8743257 w 11269336"/>
              <a:gd name="connsiteY35" fmla="*/ 904723 h 2323145"/>
              <a:gd name="connsiteX36" fmla="*/ 8721366 w 11269336"/>
              <a:gd name="connsiteY36" fmla="*/ 904711 h 2323145"/>
              <a:gd name="connsiteX37" fmla="*/ 8678353 w 11269336"/>
              <a:gd name="connsiteY37" fmla="*/ 926318 h 2323145"/>
              <a:gd name="connsiteX38" fmla="*/ 8636849 w 11269336"/>
              <a:gd name="connsiteY38" fmla="*/ 937900 h 2323145"/>
              <a:gd name="connsiteX39" fmla="*/ 8620213 w 11269336"/>
              <a:gd name="connsiteY39" fmla="*/ 943068 h 2323145"/>
              <a:gd name="connsiteX40" fmla="*/ 8612581 w 11269336"/>
              <a:gd name="connsiteY40" fmla="*/ 952695 h 2323145"/>
              <a:gd name="connsiteX41" fmla="*/ 8589038 w 11269336"/>
              <a:gd name="connsiteY41" fmla="*/ 963892 h 2323145"/>
              <a:gd name="connsiteX42" fmla="*/ 8579950 w 11269336"/>
              <a:gd name="connsiteY42" fmla="*/ 960899 h 2323145"/>
              <a:gd name="connsiteX43" fmla="*/ 8579319 w 11269336"/>
              <a:gd name="connsiteY43" fmla="*/ 965630 h 2323145"/>
              <a:gd name="connsiteX44" fmla="*/ 8547429 w 11269336"/>
              <a:gd name="connsiteY44" fmla="*/ 984506 h 2323145"/>
              <a:gd name="connsiteX45" fmla="*/ 8478704 w 11269336"/>
              <a:gd name="connsiteY45" fmla="*/ 1025490 h 2323145"/>
              <a:gd name="connsiteX46" fmla="*/ 8461421 w 11269336"/>
              <a:gd name="connsiteY46" fmla="*/ 1035512 h 2323145"/>
              <a:gd name="connsiteX47" fmla="*/ 8445003 w 11269336"/>
              <a:gd name="connsiteY47" fmla="*/ 1036851 h 2323145"/>
              <a:gd name="connsiteX48" fmla="*/ 8357350 w 11269336"/>
              <a:gd name="connsiteY48" fmla="*/ 1060213 h 2323145"/>
              <a:gd name="connsiteX49" fmla="*/ 8335565 w 11269336"/>
              <a:gd name="connsiteY49" fmla="*/ 1061151 h 2323145"/>
              <a:gd name="connsiteX50" fmla="*/ 8325267 w 11269336"/>
              <a:gd name="connsiteY50" fmla="*/ 1055919 h 2323145"/>
              <a:gd name="connsiteX51" fmla="*/ 8293586 w 11269336"/>
              <a:gd name="connsiteY51" fmla="*/ 1076144 h 2323145"/>
              <a:gd name="connsiteX52" fmla="*/ 8242405 w 11269336"/>
              <a:gd name="connsiteY52" fmla="*/ 1095960 h 2323145"/>
              <a:gd name="connsiteX53" fmla="*/ 8197391 w 11269336"/>
              <a:gd name="connsiteY53" fmla="*/ 1107746 h 2323145"/>
              <a:gd name="connsiteX54" fmla="*/ 8081474 w 11269336"/>
              <a:gd name="connsiteY54" fmla="*/ 1130125 h 2323145"/>
              <a:gd name="connsiteX55" fmla="*/ 8053585 w 11269336"/>
              <a:gd name="connsiteY55" fmla="*/ 1129169 h 2323145"/>
              <a:gd name="connsiteX56" fmla="*/ 8038422 w 11269336"/>
              <a:gd name="connsiteY56" fmla="*/ 1119092 h 2323145"/>
              <a:gd name="connsiteX57" fmla="*/ 8029450 w 11269336"/>
              <a:gd name="connsiteY57" fmla="*/ 1125592 h 2323145"/>
              <a:gd name="connsiteX58" fmla="*/ 7959552 w 11269336"/>
              <a:gd name="connsiteY58" fmla="*/ 1140188 h 2323145"/>
              <a:gd name="connsiteX59" fmla="*/ 7914188 w 11269336"/>
              <a:gd name="connsiteY59" fmla="*/ 1150862 h 2323145"/>
              <a:gd name="connsiteX60" fmla="*/ 7914918 w 11269336"/>
              <a:gd name="connsiteY60" fmla="*/ 1168758 h 2323145"/>
              <a:gd name="connsiteX61" fmla="*/ 7875510 w 11269336"/>
              <a:gd name="connsiteY61" fmla="*/ 1183153 h 2323145"/>
              <a:gd name="connsiteX62" fmla="*/ 7829932 w 11269336"/>
              <a:gd name="connsiteY62" fmla="*/ 1180782 h 2323145"/>
              <a:gd name="connsiteX63" fmla="*/ 7779182 w 11269336"/>
              <a:gd name="connsiteY63" fmla="*/ 1192665 h 2323145"/>
              <a:gd name="connsiteX64" fmla="*/ 7748774 w 11269336"/>
              <a:gd name="connsiteY64" fmla="*/ 1199586 h 2323145"/>
              <a:gd name="connsiteX65" fmla="*/ 7671846 w 11269336"/>
              <a:gd name="connsiteY65" fmla="*/ 1231966 h 2323145"/>
              <a:gd name="connsiteX66" fmla="*/ 7554146 w 11269336"/>
              <a:gd name="connsiteY66" fmla="*/ 1319748 h 2323145"/>
              <a:gd name="connsiteX67" fmla="*/ 7515052 w 11269336"/>
              <a:gd name="connsiteY67" fmla="*/ 1336718 h 2323145"/>
              <a:gd name="connsiteX68" fmla="*/ 7507193 w 11269336"/>
              <a:gd name="connsiteY68" fmla="*/ 1334617 h 2323145"/>
              <a:gd name="connsiteX69" fmla="*/ 7461694 w 11269336"/>
              <a:gd name="connsiteY69" fmla="*/ 1375866 h 2323145"/>
              <a:gd name="connsiteX70" fmla="*/ 7377571 w 11269336"/>
              <a:gd name="connsiteY70" fmla="*/ 1400128 h 2323145"/>
              <a:gd name="connsiteX71" fmla="*/ 7311261 w 11269336"/>
              <a:gd name="connsiteY71" fmla="*/ 1412652 h 2323145"/>
              <a:gd name="connsiteX72" fmla="*/ 7275307 w 11269336"/>
              <a:gd name="connsiteY72" fmla="*/ 1422171 h 2323145"/>
              <a:gd name="connsiteX73" fmla="*/ 7247783 w 11269336"/>
              <a:gd name="connsiteY73" fmla="*/ 1426330 h 2323145"/>
              <a:gd name="connsiteX74" fmla="*/ 7185047 w 11269336"/>
              <a:gd name="connsiteY74" fmla="*/ 1451812 h 2323145"/>
              <a:gd name="connsiteX75" fmla="*/ 7084117 w 11269336"/>
              <a:gd name="connsiteY75" fmla="*/ 1500281 h 2323145"/>
              <a:gd name="connsiteX76" fmla="*/ 7062011 w 11269336"/>
              <a:gd name="connsiteY76" fmla="*/ 1509183 h 2323145"/>
              <a:gd name="connsiteX77" fmla="*/ 7040555 w 11269336"/>
              <a:gd name="connsiteY77" fmla="*/ 1511207 h 2323145"/>
              <a:gd name="connsiteX78" fmla="*/ 7033438 w 11269336"/>
              <a:gd name="connsiteY78" fmla="*/ 1506772 h 2323145"/>
              <a:gd name="connsiteX79" fmla="*/ 7020886 w 11269336"/>
              <a:gd name="connsiteY79" fmla="*/ 1510764 h 2323145"/>
              <a:gd name="connsiteX80" fmla="*/ 7017033 w 11269336"/>
              <a:gd name="connsiteY80" fmla="*/ 1510650 h 2323145"/>
              <a:gd name="connsiteX81" fmla="*/ 6995460 w 11269336"/>
              <a:gd name="connsiteY81" fmla="*/ 1511173 h 2323145"/>
              <a:gd name="connsiteX82" fmla="*/ 6962144 w 11269336"/>
              <a:gd name="connsiteY82" fmla="*/ 1541508 h 2323145"/>
              <a:gd name="connsiteX83" fmla="*/ 6910674 w 11269336"/>
              <a:gd name="connsiteY83" fmla="*/ 1554793 h 2323145"/>
              <a:gd name="connsiteX84" fmla="*/ 6732152 w 11269336"/>
              <a:gd name="connsiteY84" fmla="*/ 1642538 h 2323145"/>
              <a:gd name="connsiteX85" fmla="*/ 6694106 w 11269336"/>
              <a:gd name="connsiteY85" fmla="*/ 1632377 h 2323145"/>
              <a:gd name="connsiteX86" fmla="*/ 6617223 w 11269336"/>
              <a:gd name="connsiteY86" fmla="*/ 1659889 h 2323145"/>
              <a:gd name="connsiteX87" fmla="*/ 6521138 w 11269336"/>
              <a:gd name="connsiteY87" fmla="*/ 1744340 h 2323145"/>
              <a:gd name="connsiteX88" fmla="*/ 6380677 w 11269336"/>
              <a:gd name="connsiteY88" fmla="*/ 1796883 h 2323145"/>
              <a:gd name="connsiteX89" fmla="*/ 6374897 w 11269336"/>
              <a:gd name="connsiteY89" fmla="*/ 1809910 h 2323145"/>
              <a:gd name="connsiteX90" fmla="*/ 6364545 w 11269336"/>
              <a:gd name="connsiteY90" fmla="*/ 1820090 h 2323145"/>
              <a:gd name="connsiteX91" fmla="*/ 6362126 w 11269336"/>
              <a:gd name="connsiteY91" fmla="*/ 1819991 h 2323145"/>
              <a:gd name="connsiteX92" fmla="*/ 6346673 w 11269336"/>
              <a:gd name="connsiteY92" fmla="*/ 1827824 h 2323145"/>
              <a:gd name="connsiteX93" fmla="*/ 6345588 w 11269336"/>
              <a:gd name="connsiteY93" fmla="*/ 1832232 h 2323145"/>
              <a:gd name="connsiteX94" fmla="*/ 6335708 w 11269336"/>
              <a:gd name="connsiteY94" fmla="*/ 1838451 h 2323145"/>
              <a:gd name="connsiteX95" fmla="*/ 6318182 w 11269336"/>
              <a:gd name="connsiteY95" fmla="*/ 1852975 h 2323145"/>
              <a:gd name="connsiteX96" fmla="*/ 6313084 w 11269336"/>
              <a:gd name="connsiteY96" fmla="*/ 1853561 h 2323145"/>
              <a:gd name="connsiteX97" fmla="*/ 6283816 w 11269336"/>
              <a:gd name="connsiteY97" fmla="*/ 1872148 h 2323145"/>
              <a:gd name="connsiteX98" fmla="*/ 6282550 w 11269336"/>
              <a:gd name="connsiteY98" fmla="*/ 1871392 h 2323145"/>
              <a:gd name="connsiteX99" fmla="*/ 6270527 w 11269336"/>
              <a:gd name="connsiteY99" fmla="*/ 1872208 h 2323145"/>
              <a:gd name="connsiteX100" fmla="*/ 6249518 w 11269336"/>
              <a:gd name="connsiteY100" fmla="*/ 1876079 h 2323145"/>
              <a:gd name="connsiteX101" fmla="*/ 6190386 w 11269336"/>
              <a:gd name="connsiteY101" fmla="*/ 1872478 h 2323145"/>
              <a:gd name="connsiteX102" fmla="*/ 6159777 w 11269336"/>
              <a:gd name="connsiteY102" fmla="*/ 1891745 h 2323145"/>
              <a:gd name="connsiteX103" fmla="*/ 6153131 w 11269336"/>
              <a:gd name="connsiteY103" fmla="*/ 1895079 h 2323145"/>
              <a:gd name="connsiteX104" fmla="*/ 6152798 w 11269336"/>
              <a:gd name="connsiteY104" fmla="*/ 1894920 h 2323145"/>
              <a:gd name="connsiteX105" fmla="*/ 6145388 w 11269336"/>
              <a:gd name="connsiteY105" fmla="*/ 1897990 h 2323145"/>
              <a:gd name="connsiteX106" fmla="*/ 6141014 w 11269336"/>
              <a:gd name="connsiteY106" fmla="*/ 1901155 h 2323145"/>
              <a:gd name="connsiteX107" fmla="*/ 6128122 w 11269336"/>
              <a:gd name="connsiteY107" fmla="*/ 1907623 h 2323145"/>
              <a:gd name="connsiteX108" fmla="*/ 6122351 w 11269336"/>
              <a:gd name="connsiteY108" fmla="*/ 1908359 h 2323145"/>
              <a:gd name="connsiteX109" fmla="*/ 6064750 w 11269336"/>
              <a:gd name="connsiteY109" fmla="*/ 1896394 h 2323145"/>
              <a:gd name="connsiteX110" fmla="*/ 5964230 w 11269336"/>
              <a:gd name="connsiteY110" fmla="*/ 1910038 h 2323145"/>
              <a:gd name="connsiteX111" fmla="*/ 5865399 w 11269336"/>
              <a:gd name="connsiteY111" fmla="*/ 1926966 h 2323145"/>
              <a:gd name="connsiteX112" fmla="*/ 5829951 w 11269336"/>
              <a:gd name="connsiteY112" fmla="*/ 1934755 h 2323145"/>
              <a:gd name="connsiteX113" fmla="*/ 5765285 w 11269336"/>
              <a:gd name="connsiteY113" fmla="*/ 1941322 h 2323145"/>
              <a:gd name="connsiteX114" fmla="*/ 5734750 w 11269336"/>
              <a:gd name="connsiteY114" fmla="*/ 1939793 h 2323145"/>
              <a:gd name="connsiteX115" fmla="*/ 5733569 w 11269336"/>
              <a:gd name="connsiteY115" fmla="*/ 1940505 h 2323145"/>
              <a:gd name="connsiteX116" fmla="*/ 5730329 w 11269336"/>
              <a:gd name="connsiteY116" fmla="*/ 1937845 h 2323145"/>
              <a:gd name="connsiteX117" fmla="*/ 5724661 w 11269336"/>
              <a:gd name="connsiteY117" fmla="*/ 1937455 h 2323145"/>
              <a:gd name="connsiteX118" fmla="*/ 5710186 w 11269336"/>
              <a:gd name="connsiteY118" fmla="*/ 1941370 h 2323145"/>
              <a:gd name="connsiteX119" fmla="*/ 5704910 w 11269336"/>
              <a:gd name="connsiteY119" fmla="*/ 1943663 h 2323145"/>
              <a:gd name="connsiteX120" fmla="*/ 5696836 w 11269336"/>
              <a:gd name="connsiteY120" fmla="*/ 1945271 h 2323145"/>
              <a:gd name="connsiteX121" fmla="*/ 5696583 w 11269336"/>
              <a:gd name="connsiteY121" fmla="*/ 1945050 h 2323145"/>
              <a:gd name="connsiteX122" fmla="*/ 5689123 w 11269336"/>
              <a:gd name="connsiteY122" fmla="*/ 1947067 h 2323145"/>
              <a:gd name="connsiteX123" fmla="*/ 5653291 w 11269336"/>
              <a:gd name="connsiteY123" fmla="*/ 1960245 h 2323145"/>
              <a:gd name="connsiteX124" fmla="*/ 5599385 w 11269336"/>
              <a:gd name="connsiteY124" fmla="*/ 1945198 h 2323145"/>
              <a:gd name="connsiteX125" fmla="*/ 5578300 w 11269336"/>
              <a:gd name="connsiteY125" fmla="*/ 1944963 h 2323145"/>
              <a:gd name="connsiteX126" fmla="*/ 5566758 w 11269336"/>
              <a:gd name="connsiteY126" fmla="*/ 1943441 h 2323145"/>
              <a:gd name="connsiteX127" fmla="*/ 5565857 w 11269336"/>
              <a:gd name="connsiteY127" fmla="*/ 1942445 h 2323145"/>
              <a:gd name="connsiteX128" fmla="*/ 5531534 w 11269336"/>
              <a:gd name="connsiteY128" fmla="*/ 1955208 h 2323145"/>
              <a:gd name="connsiteX129" fmla="*/ 5526552 w 11269336"/>
              <a:gd name="connsiteY129" fmla="*/ 1954799 h 2323145"/>
              <a:gd name="connsiteX130" fmla="*/ 5504723 w 11269336"/>
              <a:gd name="connsiteY130" fmla="*/ 1965811 h 2323145"/>
              <a:gd name="connsiteX131" fmla="*/ 5493156 w 11269336"/>
              <a:gd name="connsiteY131" fmla="*/ 1970063 h 2323145"/>
              <a:gd name="connsiteX132" fmla="*/ 5490486 w 11269336"/>
              <a:gd name="connsiteY132" fmla="*/ 1974227 h 2323145"/>
              <a:gd name="connsiteX133" fmla="*/ 5473107 w 11269336"/>
              <a:gd name="connsiteY133" fmla="*/ 1979001 h 2323145"/>
              <a:gd name="connsiteX134" fmla="*/ 5470885 w 11269336"/>
              <a:gd name="connsiteY134" fmla="*/ 1978432 h 2323145"/>
              <a:gd name="connsiteX135" fmla="*/ 5457393 w 11269336"/>
              <a:gd name="connsiteY135" fmla="*/ 1986525 h 2323145"/>
              <a:gd name="connsiteX136" fmla="*/ 5447102 w 11269336"/>
              <a:gd name="connsiteY136" fmla="*/ 1998329 h 2323145"/>
              <a:gd name="connsiteX137" fmla="*/ 5159151 w 11269336"/>
              <a:gd name="connsiteY137" fmla="*/ 2029640 h 2323145"/>
              <a:gd name="connsiteX138" fmla="*/ 5041688 w 11269336"/>
              <a:gd name="connsiteY138" fmla="*/ 2022334 h 2323145"/>
              <a:gd name="connsiteX139" fmla="*/ 4860988 w 11269336"/>
              <a:gd name="connsiteY139" fmla="*/ 2135698 h 2323145"/>
              <a:gd name="connsiteX140" fmla="*/ 4807902 w 11269336"/>
              <a:gd name="connsiteY140" fmla="*/ 2138894 h 2323145"/>
              <a:gd name="connsiteX141" fmla="*/ 4765388 w 11269336"/>
              <a:gd name="connsiteY141" fmla="*/ 2162525 h 2323145"/>
              <a:gd name="connsiteX142" fmla="*/ 4745033 w 11269336"/>
              <a:gd name="connsiteY142" fmla="*/ 2158859 h 2323145"/>
              <a:gd name="connsiteX143" fmla="*/ 4741475 w 11269336"/>
              <a:gd name="connsiteY143" fmla="*/ 2157998 h 2323145"/>
              <a:gd name="connsiteX144" fmla="*/ 4728247 w 11269336"/>
              <a:gd name="connsiteY144" fmla="*/ 2159526 h 2323145"/>
              <a:gd name="connsiteX145" fmla="*/ 4723263 w 11269336"/>
              <a:gd name="connsiteY145" fmla="*/ 2153742 h 2323145"/>
              <a:gd name="connsiteX146" fmla="*/ 4702453 w 11269336"/>
              <a:gd name="connsiteY146" fmla="*/ 2151586 h 2323145"/>
              <a:gd name="connsiteX147" fmla="*/ 4678455 w 11269336"/>
              <a:gd name="connsiteY147" fmla="*/ 2156131 h 2323145"/>
              <a:gd name="connsiteX148" fmla="*/ 4593061 w 11269336"/>
              <a:gd name="connsiteY148" fmla="*/ 2171597 h 2323145"/>
              <a:gd name="connsiteX149" fmla="*/ 4579902 w 11269336"/>
              <a:gd name="connsiteY149" fmla="*/ 2177927 h 2323145"/>
              <a:gd name="connsiteX150" fmla="*/ 4533444 w 11269336"/>
              <a:gd name="connsiteY150" fmla="*/ 2181200 h 2323145"/>
              <a:gd name="connsiteX151" fmla="*/ 4492832 w 11269336"/>
              <a:gd name="connsiteY151" fmla="*/ 2188033 h 2323145"/>
              <a:gd name="connsiteX152" fmla="*/ 4467257 w 11269336"/>
              <a:gd name="connsiteY152" fmla="*/ 2196121 h 2323145"/>
              <a:gd name="connsiteX153" fmla="*/ 4459937 w 11269336"/>
              <a:gd name="connsiteY153" fmla="*/ 2195182 h 2323145"/>
              <a:gd name="connsiteX154" fmla="*/ 4433312 w 11269336"/>
              <a:gd name="connsiteY154" fmla="*/ 2199004 h 2323145"/>
              <a:gd name="connsiteX155" fmla="*/ 4420601 w 11269336"/>
              <a:gd name="connsiteY155" fmla="*/ 2205158 h 2323145"/>
              <a:gd name="connsiteX156" fmla="*/ 4405765 w 11269336"/>
              <a:gd name="connsiteY156" fmla="*/ 2199902 h 2323145"/>
              <a:gd name="connsiteX157" fmla="*/ 4401354 w 11269336"/>
              <a:gd name="connsiteY157" fmla="*/ 2194745 h 2323145"/>
              <a:gd name="connsiteX158" fmla="*/ 4383151 w 11269336"/>
              <a:gd name="connsiteY158" fmla="*/ 2201140 h 2323145"/>
              <a:gd name="connsiteX159" fmla="*/ 4366646 w 11269336"/>
              <a:gd name="connsiteY159" fmla="*/ 2198564 h 2323145"/>
              <a:gd name="connsiteX160" fmla="*/ 4354009 w 11269336"/>
              <a:gd name="connsiteY160" fmla="*/ 2204984 h 2323145"/>
              <a:gd name="connsiteX161" fmla="*/ 4348284 w 11269336"/>
              <a:gd name="connsiteY161" fmla="*/ 2205270 h 2323145"/>
              <a:gd name="connsiteX162" fmla="*/ 4333906 w 11269336"/>
              <a:gd name="connsiteY162" fmla="*/ 2205251 h 2323145"/>
              <a:gd name="connsiteX163" fmla="*/ 4308819 w 11269336"/>
              <a:gd name="connsiteY163" fmla="*/ 2203822 h 2323145"/>
              <a:gd name="connsiteX164" fmla="*/ 4301210 w 11269336"/>
              <a:gd name="connsiteY164" fmla="*/ 2204456 h 2323145"/>
              <a:gd name="connsiteX165" fmla="*/ 4283095 w 11269336"/>
              <a:gd name="connsiteY165" fmla="*/ 2198177 h 2323145"/>
              <a:gd name="connsiteX166" fmla="*/ 4250119 w 11269336"/>
              <a:gd name="connsiteY166" fmla="*/ 2196342 h 2323145"/>
              <a:gd name="connsiteX167" fmla="*/ 4189203 w 11269336"/>
              <a:gd name="connsiteY167" fmla="*/ 2178994 h 2323145"/>
              <a:gd name="connsiteX168" fmla="*/ 4154035 w 11269336"/>
              <a:gd name="connsiteY168" fmla="*/ 2171950 h 2323145"/>
              <a:gd name="connsiteX169" fmla="*/ 4129569 w 11269336"/>
              <a:gd name="connsiteY169" fmla="*/ 2163850 h 2323145"/>
              <a:gd name="connsiteX170" fmla="*/ 4061250 w 11269336"/>
              <a:gd name="connsiteY170" fmla="*/ 2159236 h 2323145"/>
              <a:gd name="connsiteX171" fmla="*/ 3945480 w 11269336"/>
              <a:gd name="connsiteY171" fmla="*/ 2158279 h 2323145"/>
              <a:gd name="connsiteX172" fmla="*/ 3921468 w 11269336"/>
              <a:gd name="connsiteY172" fmla="*/ 2156588 h 2323145"/>
              <a:gd name="connsiteX173" fmla="*/ 3903348 w 11269336"/>
              <a:gd name="connsiteY173" fmla="*/ 2149220 h 2323145"/>
              <a:gd name="connsiteX174" fmla="*/ 3901342 w 11269336"/>
              <a:gd name="connsiteY174" fmla="*/ 2142355 h 2323145"/>
              <a:gd name="connsiteX175" fmla="*/ 3888539 w 11269336"/>
              <a:gd name="connsiteY175" fmla="*/ 2140476 h 2323145"/>
              <a:gd name="connsiteX176" fmla="*/ 3885662 w 11269336"/>
              <a:gd name="connsiteY176" fmla="*/ 2138740 h 2323145"/>
              <a:gd name="connsiteX177" fmla="*/ 3868627 w 11269336"/>
              <a:gd name="connsiteY177" fmla="*/ 2130023 h 2323145"/>
              <a:gd name="connsiteX178" fmla="*/ 3819177 w 11269336"/>
              <a:gd name="connsiteY178" fmla="*/ 2142111 h 2323145"/>
              <a:gd name="connsiteX179" fmla="*/ 3769100 w 11269336"/>
              <a:gd name="connsiteY179" fmla="*/ 2131731 h 2323145"/>
              <a:gd name="connsiteX180" fmla="*/ 3562752 w 11269336"/>
              <a:gd name="connsiteY180" fmla="*/ 2131785 h 2323145"/>
              <a:gd name="connsiteX181" fmla="*/ 3541402 w 11269336"/>
              <a:gd name="connsiteY181" fmla="*/ 2106821 h 2323145"/>
              <a:gd name="connsiteX182" fmla="*/ 3365341 w 11269336"/>
              <a:gd name="connsiteY182" fmla="*/ 2077638 h 2323145"/>
              <a:gd name="connsiteX183" fmla="*/ 3170922 w 11269336"/>
              <a:gd name="connsiteY183" fmla="*/ 2115957 h 2323145"/>
              <a:gd name="connsiteX184" fmla="*/ 3156256 w 11269336"/>
              <a:gd name="connsiteY184" fmla="*/ 2124773 h 2323145"/>
              <a:gd name="connsiteX185" fmla="*/ 3140298 w 11269336"/>
              <a:gd name="connsiteY185" fmla="*/ 2129182 h 2323145"/>
              <a:gd name="connsiteX186" fmla="*/ 3138514 w 11269336"/>
              <a:gd name="connsiteY186" fmla="*/ 2128069 h 2323145"/>
              <a:gd name="connsiteX187" fmla="*/ 3120467 w 11269336"/>
              <a:gd name="connsiteY187" fmla="*/ 2128281 h 2323145"/>
              <a:gd name="connsiteX188" fmla="*/ 3116175 w 11269336"/>
              <a:gd name="connsiteY188" fmla="*/ 2131633 h 2323145"/>
              <a:gd name="connsiteX189" fmla="*/ 3103685 w 11269336"/>
              <a:gd name="connsiteY189" fmla="*/ 2132814 h 2323145"/>
              <a:gd name="connsiteX190" fmla="*/ 3078794 w 11269336"/>
              <a:gd name="connsiteY190" fmla="*/ 2137935 h 2323145"/>
              <a:gd name="connsiteX191" fmla="*/ 3074407 w 11269336"/>
              <a:gd name="connsiteY191" fmla="*/ 2136274 h 2323145"/>
              <a:gd name="connsiteX192" fmla="*/ 3037285 w 11269336"/>
              <a:gd name="connsiteY192" fmla="*/ 2139919 h 2323145"/>
              <a:gd name="connsiteX193" fmla="*/ 3036901 w 11269336"/>
              <a:gd name="connsiteY193" fmla="*/ 2138726 h 2323145"/>
              <a:gd name="connsiteX194" fmla="*/ 3026996 w 11269336"/>
              <a:gd name="connsiteY194" fmla="*/ 2134322 h 2323145"/>
              <a:gd name="connsiteX195" fmla="*/ 3007772 w 11269336"/>
              <a:gd name="connsiteY195" fmla="*/ 2128742 h 2323145"/>
              <a:gd name="connsiteX196" fmla="*/ 2965030 w 11269336"/>
              <a:gd name="connsiteY196" fmla="*/ 2100494 h 2323145"/>
              <a:gd name="connsiteX197" fmla="*/ 2926342 w 11269336"/>
              <a:gd name="connsiteY197" fmla="*/ 2104155 h 2323145"/>
              <a:gd name="connsiteX198" fmla="*/ 2918608 w 11269336"/>
              <a:gd name="connsiteY198" fmla="*/ 2104215 h 2323145"/>
              <a:gd name="connsiteX199" fmla="*/ 2918475 w 11269336"/>
              <a:gd name="connsiteY199" fmla="*/ 2103937 h 2323145"/>
              <a:gd name="connsiteX200" fmla="*/ 2910360 w 11269336"/>
              <a:gd name="connsiteY200" fmla="*/ 2103444 h 2323145"/>
              <a:gd name="connsiteX201" fmla="*/ 2904507 w 11269336"/>
              <a:gd name="connsiteY201" fmla="*/ 2104326 h 2323145"/>
              <a:gd name="connsiteX202" fmla="*/ 2889503 w 11269336"/>
              <a:gd name="connsiteY202" fmla="*/ 2104443 h 2323145"/>
              <a:gd name="connsiteX203" fmla="*/ 2884480 w 11269336"/>
              <a:gd name="connsiteY203" fmla="*/ 2102626 h 2323145"/>
              <a:gd name="connsiteX204" fmla="*/ 2882689 w 11269336"/>
              <a:gd name="connsiteY204" fmla="*/ 2099228 h 2323145"/>
              <a:gd name="connsiteX205" fmla="*/ 2881291 w 11269336"/>
              <a:gd name="connsiteY205" fmla="*/ 2099618 h 2323145"/>
              <a:gd name="connsiteX206" fmla="*/ 2853979 w 11269336"/>
              <a:gd name="connsiteY206" fmla="*/ 2090388 h 2323145"/>
              <a:gd name="connsiteX207" fmla="*/ 2791790 w 11269336"/>
              <a:gd name="connsiteY207" fmla="*/ 2080332 h 2323145"/>
              <a:gd name="connsiteX208" fmla="*/ 2755844 w 11269336"/>
              <a:gd name="connsiteY208" fmla="*/ 2078874 h 2323145"/>
              <a:gd name="connsiteX209" fmla="*/ 2657742 w 11269336"/>
              <a:gd name="connsiteY209" fmla="*/ 2070179 h 2323145"/>
              <a:gd name="connsiteX210" fmla="*/ 2559549 w 11269336"/>
              <a:gd name="connsiteY210" fmla="*/ 2057873 h 2323145"/>
              <a:gd name="connsiteX211" fmla="*/ 2512054 w 11269336"/>
              <a:gd name="connsiteY211" fmla="*/ 2031671 h 2323145"/>
              <a:gd name="connsiteX212" fmla="*/ 2506437 w 11269336"/>
              <a:gd name="connsiteY212" fmla="*/ 2030918 h 2323145"/>
              <a:gd name="connsiteX213" fmla="*/ 2491752 w 11269336"/>
              <a:gd name="connsiteY213" fmla="*/ 2033906 h 2323145"/>
              <a:gd name="connsiteX214" fmla="*/ 2486338 w 11269336"/>
              <a:gd name="connsiteY214" fmla="*/ 2035862 h 2323145"/>
              <a:gd name="connsiteX215" fmla="*/ 2478186 w 11269336"/>
              <a:gd name="connsiteY215" fmla="*/ 2036953 h 2323145"/>
              <a:gd name="connsiteX216" fmla="*/ 2477950 w 11269336"/>
              <a:gd name="connsiteY216" fmla="*/ 2036715 h 2323145"/>
              <a:gd name="connsiteX217" fmla="*/ 2470381 w 11269336"/>
              <a:gd name="connsiteY217" fmla="*/ 2038256 h 2323145"/>
              <a:gd name="connsiteX218" fmla="*/ 2433781 w 11269336"/>
              <a:gd name="connsiteY218" fmla="*/ 2049140 h 2323145"/>
              <a:gd name="connsiteX219" fmla="*/ 2381172 w 11269336"/>
              <a:gd name="connsiteY219" fmla="*/ 2030645 h 2323145"/>
              <a:gd name="connsiteX220" fmla="*/ 2360198 w 11269336"/>
              <a:gd name="connsiteY220" fmla="*/ 2029059 h 2323145"/>
              <a:gd name="connsiteX221" fmla="*/ 2348815 w 11269336"/>
              <a:gd name="connsiteY221" fmla="*/ 2026798 h 2323145"/>
              <a:gd name="connsiteX222" fmla="*/ 2347988 w 11269336"/>
              <a:gd name="connsiteY222" fmla="*/ 2025745 h 2323145"/>
              <a:gd name="connsiteX223" fmla="*/ 2312920 w 11269336"/>
              <a:gd name="connsiteY223" fmla="*/ 2036311 h 2323145"/>
              <a:gd name="connsiteX224" fmla="*/ 2307986 w 11269336"/>
              <a:gd name="connsiteY224" fmla="*/ 2035583 h 2323145"/>
              <a:gd name="connsiteX225" fmla="*/ 2285481 w 11269336"/>
              <a:gd name="connsiteY225" fmla="*/ 2045197 h 2323145"/>
              <a:gd name="connsiteX226" fmla="*/ 2273666 w 11269336"/>
              <a:gd name="connsiteY226" fmla="*/ 2048710 h 2323145"/>
              <a:gd name="connsiteX227" fmla="*/ 2270719 w 11269336"/>
              <a:gd name="connsiteY227" fmla="*/ 2052702 h 2323145"/>
              <a:gd name="connsiteX228" fmla="*/ 2253080 w 11269336"/>
              <a:gd name="connsiteY228" fmla="*/ 2056363 h 2323145"/>
              <a:gd name="connsiteX229" fmla="*/ 2250906 w 11269336"/>
              <a:gd name="connsiteY229" fmla="*/ 2055654 h 2323145"/>
              <a:gd name="connsiteX230" fmla="*/ 2236905 w 11269336"/>
              <a:gd name="connsiteY230" fmla="*/ 2062882 h 2323145"/>
              <a:gd name="connsiteX231" fmla="*/ 2225830 w 11269336"/>
              <a:gd name="connsiteY231" fmla="*/ 2074027 h 2323145"/>
              <a:gd name="connsiteX232" fmla="*/ 2073776 w 11269336"/>
              <a:gd name="connsiteY232" fmla="*/ 2089244 h 2323145"/>
              <a:gd name="connsiteX233" fmla="*/ 1948256 w 11269336"/>
              <a:gd name="connsiteY233" fmla="*/ 2146616 h 2323145"/>
              <a:gd name="connsiteX234" fmla="*/ 1865582 w 11269336"/>
              <a:gd name="connsiteY234" fmla="*/ 2153738 h 2323145"/>
              <a:gd name="connsiteX235" fmla="*/ 1835210 w 11269336"/>
              <a:gd name="connsiteY235" fmla="*/ 2134244 h 2323145"/>
              <a:gd name="connsiteX236" fmla="*/ 1632661 w 11269336"/>
              <a:gd name="connsiteY236" fmla="*/ 2173882 h 2323145"/>
              <a:gd name="connsiteX237" fmla="*/ 1579590 w 11269336"/>
              <a:gd name="connsiteY237" fmla="*/ 2173680 h 2323145"/>
              <a:gd name="connsiteX238" fmla="*/ 1535601 w 11269336"/>
              <a:gd name="connsiteY238" fmla="*/ 2194590 h 2323145"/>
              <a:gd name="connsiteX239" fmla="*/ 1515594 w 11269336"/>
              <a:gd name="connsiteY239" fmla="*/ 2189622 h 2323145"/>
              <a:gd name="connsiteX240" fmla="*/ 1512113 w 11269336"/>
              <a:gd name="connsiteY240" fmla="*/ 2188534 h 2323145"/>
              <a:gd name="connsiteX241" fmla="*/ 1498838 w 11269336"/>
              <a:gd name="connsiteY241" fmla="*/ 2189213 h 2323145"/>
              <a:gd name="connsiteX242" fmla="*/ 1494279 w 11269336"/>
              <a:gd name="connsiteY242" fmla="*/ 2183112 h 2323145"/>
              <a:gd name="connsiteX243" fmla="*/ 1473714 w 11269336"/>
              <a:gd name="connsiteY243" fmla="*/ 2179625 h 2323145"/>
              <a:gd name="connsiteX244" fmla="*/ 1449503 w 11269336"/>
              <a:gd name="connsiteY244" fmla="*/ 2182633 h 2323145"/>
              <a:gd name="connsiteX245" fmla="*/ 1266687 w 11269336"/>
              <a:gd name="connsiteY245" fmla="*/ 2212688 h 2323145"/>
              <a:gd name="connsiteX246" fmla="*/ 1239614 w 11269336"/>
              <a:gd name="connsiteY246" fmla="*/ 2209727 h 2323145"/>
              <a:gd name="connsiteX247" fmla="*/ 1202436 w 11269336"/>
              <a:gd name="connsiteY247" fmla="*/ 2209817 h 2323145"/>
              <a:gd name="connsiteX248" fmla="*/ 1136097 w 11269336"/>
              <a:gd name="connsiteY248" fmla="*/ 2205112 h 2323145"/>
              <a:gd name="connsiteX249" fmla="*/ 988232 w 11269336"/>
              <a:gd name="connsiteY249" fmla="*/ 2235635 h 2323145"/>
              <a:gd name="connsiteX250" fmla="*/ 981959 w 11269336"/>
              <a:gd name="connsiteY250" fmla="*/ 2231607 h 2323145"/>
              <a:gd name="connsiteX251" fmla="*/ 938600 w 11269336"/>
              <a:gd name="connsiteY251" fmla="*/ 2238113 h 2323145"/>
              <a:gd name="connsiteX252" fmla="*/ 791788 w 11269336"/>
              <a:gd name="connsiteY252" fmla="*/ 2293224 h 2323145"/>
              <a:gd name="connsiteX253" fmla="*/ 706914 w 11269336"/>
              <a:gd name="connsiteY253" fmla="*/ 2305046 h 2323145"/>
              <a:gd name="connsiteX254" fmla="*/ 675971 w 11269336"/>
              <a:gd name="connsiteY254" fmla="*/ 2304030 h 2323145"/>
              <a:gd name="connsiteX255" fmla="*/ 624180 w 11269336"/>
              <a:gd name="connsiteY255" fmla="*/ 2302650 h 2323145"/>
              <a:gd name="connsiteX256" fmla="*/ 583453 w 11269336"/>
              <a:gd name="connsiteY256" fmla="*/ 2288788 h 2323145"/>
              <a:gd name="connsiteX257" fmla="*/ 540946 w 11269336"/>
              <a:gd name="connsiteY257" fmla="*/ 2292721 h 2323145"/>
              <a:gd name="connsiteX258" fmla="*/ 533680 w 11269336"/>
              <a:gd name="connsiteY258" fmla="*/ 2310233 h 2323145"/>
              <a:gd name="connsiteX259" fmla="*/ 487366 w 11269336"/>
              <a:gd name="connsiteY259" fmla="*/ 2309053 h 2323145"/>
              <a:gd name="connsiteX260" fmla="*/ 416820 w 11269336"/>
              <a:gd name="connsiteY260" fmla="*/ 2305443 h 2323145"/>
              <a:gd name="connsiteX261" fmla="*/ 376805 w 11269336"/>
              <a:gd name="connsiteY261" fmla="*/ 2307647 h 2323145"/>
              <a:gd name="connsiteX262" fmla="*/ 266777 w 11269336"/>
              <a:gd name="connsiteY262" fmla="*/ 2309012 h 2323145"/>
              <a:gd name="connsiteX263" fmla="*/ 156013 w 11269336"/>
              <a:gd name="connsiteY263" fmla="*/ 2306832 h 2323145"/>
              <a:gd name="connsiteX264" fmla="*/ 87258 w 11269336"/>
              <a:gd name="connsiteY264" fmla="*/ 2285511 h 2323145"/>
              <a:gd name="connsiteX265" fmla="*/ 23798 w 11269336"/>
              <a:gd name="connsiteY265" fmla="*/ 2281822 h 2323145"/>
              <a:gd name="connsiteX266" fmla="*/ 0 w 11269336"/>
              <a:gd name="connsiteY266" fmla="*/ 2285369 h 2323145"/>
              <a:gd name="connsiteX267" fmla="*/ 0 w 11269336"/>
              <a:gd name="connsiteY267"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380600 w 11269336"/>
              <a:gd name="connsiteY19" fmla="*/ 549821 h 2323145"/>
              <a:gd name="connsiteX20" fmla="*/ 9139429 w 11269336"/>
              <a:gd name="connsiteY20" fmla="*/ 696446 h 2323145"/>
              <a:gd name="connsiteX21" fmla="*/ 9114263 w 11269336"/>
              <a:gd name="connsiteY21" fmla="*/ 709213 h 2323145"/>
              <a:gd name="connsiteX22" fmla="*/ 9028928 w 11269336"/>
              <a:gd name="connsiteY22" fmla="*/ 745350 h 2323145"/>
              <a:gd name="connsiteX23" fmla="*/ 8977138 w 11269336"/>
              <a:gd name="connsiteY23" fmla="*/ 774970 h 2323145"/>
              <a:gd name="connsiteX24" fmla="*/ 8947030 w 11269336"/>
              <a:gd name="connsiteY24" fmla="*/ 814934 h 2323145"/>
              <a:gd name="connsiteX25" fmla="*/ 8914746 w 11269336"/>
              <a:gd name="connsiteY25" fmla="*/ 826428 h 2323145"/>
              <a:gd name="connsiteX26" fmla="*/ 8917778 w 11269336"/>
              <a:gd name="connsiteY26" fmla="*/ 835198 h 2323145"/>
              <a:gd name="connsiteX27" fmla="*/ 8905560 w 11269336"/>
              <a:gd name="connsiteY27" fmla="*/ 838358 h 2323145"/>
              <a:gd name="connsiteX28" fmla="*/ 8897564 w 11269336"/>
              <a:gd name="connsiteY28" fmla="*/ 834287 h 2323145"/>
              <a:gd name="connsiteX29" fmla="*/ 8878040 w 11269336"/>
              <a:gd name="connsiteY29" fmla="*/ 844150 h 2323145"/>
              <a:gd name="connsiteX30" fmla="*/ 8882654 w 11269336"/>
              <a:gd name="connsiteY30" fmla="*/ 892768 h 2323145"/>
              <a:gd name="connsiteX31" fmla="*/ 8795998 w 11269336"/>
              <a:gd name="connsiteY31" fmla="*/ 863337 h 2323145"/>
              <a:gd name="connsiteX32" fmla="*/ 8776970 w 11269336"/>
              <a:gd name="connsiteY32" fmla="*/ 885177 h 2323145"/>
              <a:gd name="connsiteX33" fmla="*/ 8755719 w 11269336"/>
              <a:gd name="connsiteY33" fmla="*/ 889754 h 2323145"/>
              <a:gd name="connsiteX34" fmla="*/ 8743257 w 11269336"/>
              <a:gd name="connsiteY34" fmla="*/ 904723 h 2323145"/>
              <a:gd name="connsiteX35" fmla="*/ 8721366 w 11269336"/>
              <a:gd name="connsiteY35" fmla="*/ 904711 h 2323145"/>
              <a:gd name="connsiteX36" fmla="*/ 8678353 w 11269336"/>
              <a:gd name="connsiteY36" fmla="*/ 926318 h 2323145"/>
              <a:gd name="connsiteX37" fmla="*/ 8636849 w 11269336"/>
              <a:gd name="connsiteY37" fmla="*/ 937900 h 2323145"/>
              <a:gd name="connsiteX38" fmla="*/ 8620213 w 11269336"/>
              <a:gd name="connsiteY38" fmla="*/ 943068 h 2323145"/>
              <a:gd name="connsiteX39" fmla="*/ 8612581 w 11269336"/>
              <a:gd name="connsiteY39" fmla="*/ 952695 h 2323145"/>
              <a:gd name="connsiteX40" fmla="*/ 8589038 w 11269336"/>
              <a:gd name="connsiteY40" fmla="*/ 963892 h 2323145"/>
              <a:gd name="connsiteX41" fmla="*/ 8579950 w 11269336"/>
              <a:gd name="connsiteY41" fmla="*/ 960899 h 2323145"/>
              <a:gd name="connsiteX42" fmla="*/ 8579319 w 11269336"/>
              <a:gd name="connsiteY42" fmla="*/ 965630 h 2323145"/>
              <a:gd name="connsiteX43" fmla="*/ 8547429 w 11269336"/>
              <a:gd name="connsiteY43" fmla="*/ 984506 h 2323145"/>
              <a:gd name="connsiteX44" fmla="*/ 8478704 w 11269336"/>
              <a:gd name="connsiteY44" fmla="*/ 1025490 h 2323145"/>
              <a:gd name="connsiteX45" fmla="*/ 8461421 w 11269336"/>
              <a:gd name="connsiteY45" fmla="*/ 1035512 h 2323145"/>
              <a:gd name="connsiteX46" fmla="*/ 8445003 w 11269336"/>
              <a:gd name="connsiteY46" fmla="*/ 1036851 h 2323145"/>
              <a:gd name="connsiteX47" fmla="*/ 8357350 w 11269336"/>
              <a:gd name="connsiteY47" fmla="*/ 1060213 h 2323145"/>
              <a:gd name="connsiteX48" fmla="*/ 8335565 w 11269336"/>
              <a:gd name="connsiteY48" fmla="*/ 1061151 h 2323145"/>
              <a:gd name="connsiteX49" fmla="*/ 8325267 w 11269336"/>
              <a:gd name="connsiteY49" fmla="*/ 1055919 h 2323145"/>
              <a:gd name="connsiteX50" fmla="*/ 8293586 w 11269336"/>
              <a:gd name="connsiteY50" fmla="*/ 1076144 h 2323145"/>
              <a:gd name="connsiteX51" fmla="*/ 8242405 w 11269336"/>
              <a:gd name="connsiteY51" fmla="*/ 1095960 h 2323145"/>
              <a:gd name="connsiteX52" fmla="*/ 8197391 w 11269336"/>
              <a:gd name="connsiteY52" fmla="*/ 1107746 h 2323145"/>
              <a:gd name="connsiteX53" fmla="*/ 8081474 w 11269336"/>
              <a:gd name="connsiteY53" fmla="*/ 1130125 h 2323145"/>
              <a:gd name="connsiteX54" fmla="*/ 8053585 w 11269336"/>
              <a:gd name="connsiteY54" fmla="*/ 1129169 h 2323145"/>
              <a:gd name="connsiteX55" fmla="*/ 8038422 w 11269336"/>
              <a:gd name="connsiteY55" fmla="*/ 1119092 h 2323145"/>
              <a:gd name="connsiteX56" fmla="*/ 8029450 w 11269336"/>
              <a:gd name="connsiteY56" fmla="*/ 1125592 h 2323145"/>
              <a:gd name="connsiteX57" fmla="*/ 7959552 w 11269336"/>
              <a:gd name="connsiteY57" fmla="*/ 1140188 h 2323145"/>
              <a:gd name="connsiteX58" fmla="*/ 7914188 w 11269336"/>
              <a:gd name="connsiteY58" fmla="*/ 1150862 h 2323145"/>
              <a:gd name="connsiteX59" fmla="*/ 7914918 w 11269336"/>
              <a:gd name="connsiteY59" fmla="*/ 1168758 h 2323145"/>
              <a:gd name="connsiteX60" fmla="*/ 7875510 w 11269336"/>
              <a:gd name="connsiteY60" fmla="*/ 1183153 h 2323145"/>
              <a:gd name="connsiteX61" fmla="*/ 7829932 w 11269336"/>
              <a:gd name="connsiteY61" fmla="*/ 1180782 h 2323145"/>
              <a:gd name="connsiteX62" fmla="*/ 7779182 w 11269336"/>
              <a:gd name="connsiteY62" fmla="*/ 1192665 h 2323145"/>
              <a:gd name="connsiteX63" fmla="*/ 7748774 w 11269336"/>
              <a:gd name="connsiteY63" fmla="*/ 1199586 h 2323145"/>
              <a:gd name="connsiteX64" fmla="*/ 7671846 w 11269336"/>
              <a:gd name="connsiteY64" fmla="*/ 1231966 h 2323145"/>
              <a:gd name="connsiteX65" fmla="*/ 7554146 w 11269336"/>
              <a:gd name="connsiteY65" fmla="*/ 1319748 h 2323145"/>
              <a:gd name="connsiteX66" fmla="*/ 7515052 w 11269336"/>
              <a:gd name="connsiteY66" fmla="*/ 1336718 h 2323145"/>
              <a:gd name="connsiteX67" fmla="*/ 7507193 w 11269336"/>
              <a:gd name="connsiteY67" fmla="*/ 1334617 h 2323145"/>
              <a:gd name="connsiteX68" fmla="*/ 7461694 w 11269336"/>
              <a:gd name="connsiteY68" fmla="*/ 1375866 h 2323145"/>
              <a:gd name="connsiteX69" fmla="*/ 7377571 w 11269336"/>
              <a:gd name="connsiteY69" fmla="*/ 1400128 h 2323145"/>
              <a:gd name="connsiteX70" fmla="*/ 7311261 w 11269336"/>
              <a:gd name="connsiteY70" fmla="*/ 1412652 h 2323145"/>
              <a:gd name="connsiteX71" fmla="*/ 7275307 w 11269336"/>
              <a:gd name="connsiteY71" fmla="*/ 1422171 h 2323145"/>
              <a:gd name="connsiteX72" fmla="*/ 7247783 w 11269336"/>
              <a:gd name="connsiteY72" fmla="*/ 1426330 h 2323145"/>
              <a:gd name="connsiteX73" fmla="*/ 7185047 w 11269336"/>
              <a:gd name="connsiteY73" fmla="*/ 1451812 h 2323145"/>
              <a:gd name="connsiteX74" fmla="*/ 7084117 w 11269336"/>
              <a:gd name="connsiteY74" fmla="*/ 1500281 h 2323145"/>
              <a:gd name="connsiteX75" fmla="*/ 7062011 w 11269336"/>
              <a:gd name="connsiteY75" fmla="*/ 1509183 h 2323145"/>
              <a:gd name="connsiteX76" fmla="*/ 7040555 w 11269336"/>
              <a:gd name="connsiteY76" fmla="*/ 1511207 h 2323145"/>
              <a:gd name="connsiteX77" fmla="*/ 7033438 w 11269336"/>
              <a:gd name="connsiteY77" fmla="*/ 1506772 h 2323145"/>
              <a:gd name="connsiteX78" fmla="*/ 7020886 w 11269336"/>
              <a:gd name="connsiteY78" fmla="*/ 1510764 h 2323145"/>
              <a:gd name="connsiteX79" fmla="*/ 7017033 w 11269336"/>
              <a:gd name="connsiteY79" fmla="*/ 1510650 h 2323145"/>
              <a:gd name="connsiteX80" fmla="*/ 6995460 w 11269336"/>
              <a:gd name="connsiteY80" fmla="*/ 1511173 h 2323145"/>
              <a:gd name="connsiteX81" fmla="*/ 6962144 w 11269336"/>
              <a:gd name="connsiteY81" fmla="*/ 1541508 h 2323145"/>
              <a:gd name="connsiteX82" fmla="*/ 6910674 w 11269336"/>
              <a:gd name="connsiteY82" fmla="*/ 1554793 h 2323145"/>
              <a:gd name="connsiteX83" fmla="*/ 6732152 w 11269336"/>
              <a:gd name="connsiteY83" fmla="*/ 1642538 h 2323145"/>
              <a:gd name="connsiteX84" fmla="*/ 6694106 w 11269336"/>
              <a:gd name="connsiteY84" fmla="*/ 1632377 h 2323145"/>
              <a:gd name="connsiteX85" fmla="*/ 6617223 w 11269336"/>
              <a:gd name="connsiteY85" fmla="*/ 1659889 h 2323145"/>
              <a:gd name="connsiteX86" fmla="*/ 6521138 w 11269336"/>
              <a:gd name="connsiteY86" fmla="*/ 1744340 h 2323145"/>
              <a:gd name="connsiteX87" fmla="*/ 6380677 w 11269336"/>
              <a:gd name="connsiteY87" fmla="*/ 1796883 h 2323145"/>
              <a:gd name="connsiteX88" fmla="*/ 6374897 w 11269336"/>
              <a:gd name="connsiteY88" fmla="*/ 1809910 h 2323145"/>
              <a:gd name="connsiteX89" fmla="*/ 6364545 w 11269336"/>
              <a:gd name="connsiteY89" fmla="*/ 1820090 h 2323145"/>
              <a:gd name="connsiteX90" fmla="*/ 6362126 w 11269336"/>
              <a:gd name="connsiteY90" fmla="*/ 1819991 h 2323145"/>
              <a:gd name="connsiteX91" fmla="*/ 6346673 w 11269336"/>
              <a:gd name="connsiteY91" fmla="*/ 1827824 h 2323145"/>
              <a:gd name="connsiteX92" fmla="*/ 6345588 w 11269336"/>
              <a:gd name="connsiteY92" fmla="*/ 1832232 h 2323145"/>
              <a:gd name="connsiteX93" fmla="*/ 6335708 w 11269336"/>
              <a:gd name="connsiteY93" fmla="*/ 1838451 h 2323145"/>
              <a:gd name="connsiteX94" fmla="*/ 6318182 w 11269336"/>
              <a:gd name="connsiteY94" fmla="*/ 1852975 h 2323145"/>
              <a:gd name="connsiteX95" fmla="*/ 6313084 w 11269336"/>
              <a:gd name="connsiteY95" fmla="*/ 1853561 h 2323145"/>
              <a:gd name="connsiteX96" fmla="*/ 6283816 w 11269336"/>
              <a:gd name="connsiteY96" fmla="*/ 1872148 h 2323145"/>
              <a:gd name="connsiteX97" fmla="*/ 6282550 w 11269336"/>
              <a:gd name="connsiteY97" fmla="*/ 1871392 h 2323145"/>
              <a:gd name="connsiteX98" fmla="*/ 6270527 w 11269336"/>
              <a:gd name="connsiteY98" fmla="*/ 1872208 h 2323145"/>
              <a:gd name="connsiteX99" fmla="*/ 6249518 w 11269336"/>
              <a:gd name="connsiteY99" fmla="*/ 1876079 h 2323145"/>
              <a:gd name="connsiteX100" fmla="*/ 6190386 w 11269336"/>
              <a:gd name="connsiteY100" fmla="*/ 1872478 h 2323145"/>
              <a:gd name="connsiteX101" fmla="*/ 6159777 w 11269336"/>
              <a:gd name="connsiteY101" fmla="*/ 1891745 h 2323145"/>
              <a:gd name="connsiteX102" fmla="*/ 6153131 w 11269336"/>
              <a:gd name="connsiteY102" fmla="*/ 1895079 h 2323145"/>
              <a:gd name="connsiteX103" fmla="*/ 6152798 w 11269336"/>
              <a:gd name="connsiteY103" fmla="*/ 1894920 h 2323145"/>
              <a:gd name="connsiteX104" fmla="*/ 6145388 w 11269336"/>
              <a:gd name="connsiteY104" fmla="*/ 1897990 h 2323145"/>
              <a:gd name="connsiteX105" fmla="*/ 6141014 w 11269336"/>
              <a:gd name="connsiteY105" fmla="*/ 1901155 h 2323145"/>
              <a:gd name="connsiteX106" fmla="*/ 6128122 w 11269336"/>
              <a:gd name="connsiteY106" fmla="*/ 1907623 h 2323145"/>
              <a:gd name="connsiteX107" fmla="*/ 6122351 w 11269336"/>
              <a:gd name="connsiteY107" fmla="*/ 1908359 h 2323145"/>
              <a:gd name="connsiteX108" fmla="*/ 6064750 w 11269336"/>
              <a:gd name="connsiteY108" fmla="*/ 1896394 h 2323145"/>
              <a:gd name="connsiteX109" fmla="*/ 5964230 w 11269336"/>
              <a:gd name="connsiteY109" fmla="*/ 1910038 h 2323145"/>
              <a:gd name="connsiteX110" fmla="*/ 5865399 w 11269336"/>
              <a:gd name="connsiteY110" fmla="*/ 1926966 h 2323145"/>
              <a:gd name="connsiteX111" fmla="*/ 5829951 w 11269336"/>
              <a:gd name="connsiteY111" fmla="*/ 1934755 h 2323145"/>
              <a:gd name="connsiteX112" fmla="*/ 5765285 w 11269336"/>
              <a:gd name="connsiteY112" fmla="*/ 1941322 h 2323145"/>
              <a:gd name="connsiteX113" fmla="*/ 5734750 w 11269336"/>
              <a:gd name="connsiteY113" fmla="*/ 1939793 h 2323145"/>
              <a:gd name="connsiteX114" fmla="*/ 5733569 w 11269336"/>
              <a:gd name="connsiteY114" fmla="*/ 1940505 h 2323145"/>
              <a:gd name="connsiteX115" fmla="*/ 5730329 w 11269336"/>
              <a:gd name="connsiteY115" fmla="*/ 1937845 h 2323145"/>
              <a:gd name="connsiteX116" fmla="*/ 5724661 w 11269336"/>
              <a:gd name="connsiteY116" fmla="*/ 1937455 h 2323145"/>
              <a:gd name="connsiteX117" fmla="*/ 5710186 w 11269336"/>
              <a:gd name="connsiteY117" fmla="*/ 1941370 h 2323145"/>
              <a:gd name="connsiteX118" fmla="*/ 5704910 w 11269336"/>
              <a:gd name="connsiteY118" fmla="*/ 1943663 h 2323145"/>
              <a:gd name="connsiteX119" fmla="*/ 5696836 w 11269336"/>
              <a:gd name="connsiteY119" fmla="*/ 1945271 h 2323145"/>
              <a:gd name="connsiteX120" fmla="*/ 5696583 w 11269336"/>
              <a:gd name="connsiteY120" fmla="*/ 1945050 h 2323145"/>
              <a:gd name="connsiteX121" fmla="*/ 5689123 w 11269336"/>
              <a:gd name="connsiteY121" fmla="*/ 1947067 h 2323145"/>
              <a:gd name="connsiteX122" fmla="*/ 5653291 w 11269336"/>
              <a:gd name="connsiteY122" fmla="*/ 1960245 h 2323145"/>
              <a:gd name="connsiteX123" fmla="*/ 5599385 w 11269336"/>
              <a:gd name="connsiteY123" fmla="*/ 1945198 h 2323145"/>
              <a:gd name="connsiteX124" fmla="*/ 5578300 w 11269336"/>
              <a:gd name="connsiteY124" fmla="*/ 1944963 h 2323145"/>
              <a:gd name="connsiteX125" fmla="*/ 5566758 w 11269336"/>
              <a:gd name="connsiteY125" fmla="*/ 1943441 h 2323145"/>
              <a:gd name="connsiteX126" fmla="*/ 5565857 w 11269336"/>
              <a:gd name="connsiteY126" fmla="*/ 1942445 h 2323145"/>
              <a:gd name="connsiteX127" fmla="*/ 5531534 w 11269336"/>
              <a:gd name="connsiteY127" fmla="*/ 1955208 h 2323145"/>
              <a:gd name="connsiteX128" fmla="*/ 5526552 w 11269336"/>
              <a:gd name="connsiteY128" fmla="*/ 1954799 h 2323145"/>
              <a:gd name="connsiteX129" fmla="*/ 5504723 w 11269336"/>
              <a:gd name="connsiteY129" fmla="*/ 1965811 h 2323145"/>
              <a:gd name="connsiteX130" fmla="*/ 5493156 w 11269336"/>
              <a:gd name="connsiteY130" fmla="*/ 1970063 h 2323145"/>
              <a:gd name="connsiteX131" fmla="*/ 5490486 w 11269336"/>
              <a:gd name="connsiteY131" fmla="*/ 1974227 h 2323145"/>
              <a:gd name="connsiteX132" fmla="*/ 5473107 w 11269336"/>
              <a:gd name="connsiteY132" fmla="*/ 1979001 h 2323145"/>
              <a:gd name="connsiteX133" fmla="*/ 5470885 w 11269336"/>
              <a:gd name="connsiteY133" fmla="*/ 1978432 h 2323145"/>
              <a:gd name="connsiteX134" fmla="*/ 5457393 w 11269336"/>
              <a:gd name="connsiteY134" fmla="*/ 1986525 h 2323145"/>
              <a:gd name="connsiteX135" fmla="*/ 5447102 w 11269336"/>
              <a:gd name="connsiteY135" fmla="*/ 1998329 h 2323145"/>
              <a:gd name="connsiteX136" fmla="*/ 5159151 w 11269336"/>
              <a:gd name="connsiteY136" fmla="*/ 2029640 h 2323145"/>
              <a:gd name="connsiteX137" fmla="*/ 5041688 w 11269336"/>
              <a:gd name="connsiteY137" fmla="*/ 2022334 h 2323145"/>
              <a:gd name="connsiteX138" fmla="*/ 4860988 w 11269336"/>
              <a:gd name="connsiteY138" fmla="*/ 2135698 h 2323145"/>
              <a:gd name="connsiteX139" fmla="*/ 4807902 w 11269336"/>
              <a:gd name="connsiteY139" fmla="*/ 2138894 h 2323145"/>
              <a:gd name="connsiteX140" fmla="*/ 4765388 w 11269336"/>
              <a:gd name="connsiteY140" fmla="*/ 2162525 h 2323145"/>
              <a:gd name="connsiteX141" fmla="*/ 4745033 w 11269336"/>
              <a:gd name="connsiteY141" fmla="*/ 2158859 h 2323145"/>
              <a:gd name="connsiteX142" fmla="*/ 4741475 w 11269336"/>
              <a:gd name="connsiteY142" fmla="*/ 2157998 h 2323145"/>
              <a:gd name="connsiteX143" fmla="*/ 4728247 w 11269336"/>
              <a:gd name="connsiteY143" fmla="*/ 2159526 h 2323145"/>
              <a:gd name="connsiteX144" fmla="*/ 4723263 w 11269336"/>
              <a:gd name="connsiteY144" fmla="*/ 2153742 h 2323145"/>
              <a:gd name="connsiteX145" fmla="*/ 4702453 w 11269336"/>
              <a:gd name="connsiteY145" fmla="*/ 2151586 h 2323145"/>
              <a:gd name="connsiteX146" fmla="*/ 4678455 w 11269336"/>
              <a:gd name="connsiteY146" fmla="*/ 2156131 h 2323145"/>
              <a:gd name="connsiteX147" fmla="*/ 4593061 w 11269336"/>
              <a:gd name="connsiteY147" fmla="*/ 2171597 h 2323145"/>
              <a:gd name="connsiteX148" fmla="*/ 4579902 w 11269336"/>
              <a:gd name="connsiteY148" fmla="*/ 2177927 h 2323145"/>
              <a:gd name="connsiteX149" fmla="*/ 4533444 w 11269336"/>
              <a:gd name="connsiteY149" fmla="*/ 2181200 h 2323145"/>
              <a:gd name="connsiteX150" fmla="*/ 4492832 w 11269336"/>
              <a:gd name="connsiteY150" fmla="*/ 2188033 h 2323145"/>
              <a:gd name="connsiteX151" fmla="*/ 4467257 w 11269336"/>
              <a:gd name="connsiteY151" fmla="*/ 2196121 h 2323145"/>
              <a:gd name="connsiteX152" fmla="*/ 4459937 w 11269336"/>
              <a:gd name="connsiteY152" fmla="*/ 2195182 h 2323145"/>
              <a:gd name="connsiteX153" fmla="*/ 4433312 w 11269336"/>
              <a:gd name="connsiteY153" fmla="*/ 2199004 h 2323145"/>
              <a:gd name="connsiteX154" fmla="*/ 4420601 w 11269336"/>
              <a:gd name="connsiteY154" fmla="*/ 2205158 h 2323145"/>
              <a:gd name="connsiteX155" fmla="*/ 4405765 w 11269336"/>
              <a:gd name="connsiteY155" fmla="*/ 2199902 h 2323145"/>
              <a:gd name="connsiteX156" fmla="*/ 4401354 w 11269336"/>
              <a:gd name="connsiteY156" fmla="*/ 2194745 h 2323145"/>
              <a:gd name="connsiteX157" fmla="*/ 4383151 w 11269336"/>
              <a:gd name="connsiteY157" fmla="*/ 2201140 h 2323145"/>
              <a:gd name="connsiteX158" fmla="*/ 4366646 w 11269336"/>
              <a:gd name="connsiteY158" fmla="*/ 2198564 h 2323145"/>
              <a:gd name="connsiteX159" fmla="*/ 4354009 w 11269336"/>
              <a:gd name="connsiteY159" fmla="*/ 2204984 h 2323145"/>
              <a:gd name="connsiteX160" fmla="*/ 4348284 w 11269336"/>
              <a:gd name="connsiteY160" fmla="*/ 2205270 h 2323145"/>
              <a:gd name="connsiteX161" fmla="*/ 4333906 w 11269336"/>
              <a:gd name="connsiteY161" fmla="*/ 2205251 h 2323145"/>
              <a:gd name="connsiteX162" fmla="*/ 4308819 w 11269336"/>
              <a:gd name="connsiteY162" fmla="*/ 2203822 h 2323145"/>
              <a:gd name="connsiteX163" fmla="*/ 4301210 w 11269336"/>
              <a:gd name="connsiteY163" fmla="*/ 2204456 h 2323145"/>
              <a:gd name="connsiteX164" fmla="*/ 4283095 w 11269336"/>
              <a:gd name="connsiteY164" fmla="*/ 2198177 h 2323145"/>
              <a:gd name="connsiteX165" fmla="*/ 4250119 w 11269336"/>
              <a:gd name="connsiteY165" fmla="*/ 2196342 h 2323145"/>
              <a:gd name="connsiteX166" fmla="*/ 4189203 w 11269336"/>
              <a:gd name="connsiteY166" fmla="*/ 2178994 h 2323145"/>
              <a:gd name="connsiteX167" fmla="*/ 4154035 w 11269336"/>
              <a:gd name="connsiteY167" fmla="*/ 2171950 h 2323145"/>
              <a:gd name="connsiteX168" fmla="*/ 4129569 w 11269336"/>
              <a:gd name="connsiteY168" fmla="*/ 2163850 h 2323145"/>
              <a:gd name="connsiteX169" fmla="*/ 4061250 w 11269336"/>
              <a:gd name="connsiteY169" fmla="*/ 2159236 h 2323145"/>
              <a:gd name="connsiteX170" fmla="*/ 3945480 w 11269336"/>
              <a:gd name="connsiteY170" fmla="*/ 2158279 h 2323145"/>
              <a:gd name="connsiteX171" fmla="*/ 3921468 w 11269336"/>
              <a:gd name="connsiteY171" fmla="*/ 2156588 h 2323145"/>
              <a:gd name="connsiteX172" fmla="*/ 3903348 w 11269336"/>
              <a:gd name="connsiteY172" fmla="*/ 2149220 h 2323145"/>
              <a:gd name="connsiteX173" fmla="*/ 3901342 w 11269336"/>
              <a:gd name="connsiteY173" fmla="*/ 2142355 h 2323145"/>
              <a:gd name="connsiteX174" fmla="*/ 3888539 w 11269336"/>
              <a:gd name="connsiteY174" fmla="*/ 2140476 h 2323145"/>
              <a:gd name="connsiteX175" fmla="*/ 3885662 w 11269336"/>
              <a:gd name="connsiteY175" fmla="*/ 2138740 h 2323145"/>
              <a:gd name="connsiteX176" fmla="*/ 3868627 w 11269336"/>
              <a:gd name="connsiteY176" fmla="*/ 2130023 h 2323145"/>
              <a:gd name="connsiteX177" fmla="*/ 3819177 w 11269336"/>
              <a:gd name="connsiteY177" fmla="*/ 2142111 h 2323145"/>
              <a:gd name="connsiteX178" fmla="*/ 3769100 w 11269336"/>
              <a:gd name="connsiteY178" fmla="*/ 2131731 h 2323145"/>
              <a:gd name="connsiteX179" fmla="*/ 3562752 w 11269336"/>
              <a:gd name="connsiteY179" fmla="*/ 2131785 h 2323145"/>
              <a:gd name="connsiteX180" fmla="*/ 3541402 w 11269336"/>
              <a:gd name="connsiteY180" fmla="*/ 2106821 h 2323145"/>
              <a:gd name="connsiteX181" fmla="*/ 3365341 w 11269336"/>
              <a:gd name="connsiteY181" fmla="*/ 2077638 h 2323145"/>
              <a:gd name="connsiteX182" fmla="*/ 3170922 w 11269336"/>
              <a:gd name="connsiteY182" fmla="*/ 2115957 h 2323145"/>
              <a:gd name="connsiteX183" fmla="*/ 3156256 w 11269336"/>
              <a:gd name="connsiteY183" fmla="*/ 2124773 h 2323145"/>
              <a:gd name="connsiteX184" fmla="*/ 3140298 w 11269336"/>
              <a:gd name="connsiteY184" fmla="*/ 2129182 h 2323145"/>
              <a:gd name="connsiteX185" fmla="*/ 3138514 w 11269336"/>
              <a:gd name="connsiteY185" fmla="*/ 2128069 h 2323145"/>
              <a:gd name="connsiteX186" fmla="*/ 3120467 w 11269336"/>
              <a:gd name="connsiteY186" fmla="*/ 2128281 h 2323145"/>
              <a:gd name="connsiteX187" fmla="*/ 3116175 w 11269336"/>
              <a:gd name="connsiteY187" fmla="*/ 2131633 h 2323145"/>
              <a:gd name="connsiteX188" fmla="*/ 3103685 w 11269336"/>
              <a:gd name="connsiteY188" fmla="*/ 2132814 h 2323145"/>
              <a:gd name="connsiteX189" fmla="*/ 3078794 w 11269336"/>
              <a:gd name="connsiteY189" fmla="*/ 2137935 h 2323145"/>
              <a:gd name="connsiteX190" fmla="*/ 3074407 w 11269336"/>
              <a:gd name="connsiteY190" fmla="*/ 2136274 h 2323145"/>
              <a:gd name="connsiteX191" fmla="*/ 3037285 w 11269336"/>
              <a:gd name="connsiteY191" fmla="*/ 2139919 h 2323145"/>
              <a:gd name="connsiteX192" fmla="*/ 3036901 w 11269336"/>
              <a:gd name="connsiteY192" fmla="*/ 2138726 h 2323145"/>
              <a:gd name="connsiteX193" fmla="*/ 3026996 w 11269336"/>
              <a:gd name="connsiteY193" fmla="*/ 2134322 h 2323145"/>
              <a:gd name="connsiteX194" fmla="*/ 3007772 w 11269336"/>
              <a:gd name="connsiteY194" fmla="*/ 2128742 h 2323145"/>
              <a:gd name="connsiteX195" fmla="*/ 2965030 w 11269336"/>
              <a:gd name="connsiteY195" fmla="*/ 2100494 h 2323145"/>
              <a:gd name="connsiteX196" fmla="*/ 2926342 w 11269336"/>
              <a:gd name="connsiteY196" fmla="*/ 2104155 h 2323145"/>
              <a:gd name="connsiteX197" fmla="*/ 2918608 w 11269336"/>
              <a:gd name="connsiteY197" fmla="*/ 2104215 h 2323145"/>
              <a:gd name="connsiteX198" fmla="*/ 2918475 w 11269336"/>
              <a:gd name="connsiteY198" fmla="*/ 2103937 h 2323145"/>
              <a:gd name="connsiteX199" fmla="*/ 2910360 w 11269336"/>
              <a:gd name="connsiteY199" fmla="*/ 2103444 h 2323145"/>
              <a:gd name="connsiteX200" fmla="*/ 2904507 w 11269336"/>
              <a:gd name="connsiteY200" fmla="*/ 2104326 h 2323145"/>
              <a:gd name="connsiteX201" fmla="*/ 2889503 w 11269336"/>
              <a:gd name="connsiteY201" fmla="*/ 2104443 h 2323145"/>
              <a:gd name="connsiteX202" fmla="*/ 2884480 w 11269336"/>
              <a:gd name="connsiteY202" fmla="*/ 2102626 h 2323145"/>
              <a:gd name="connsiteX203" fmla="*/ 2882689 w 11269336"/>
              <a:gd name="connsiteY203" fmla="*/ 2099228 h 2323145"/>
              <a:gd name="connsiteX204" fmla="*/ 2881291 w 11269336"/>
              <a:gd name="connsiteY204" fmla="*/ 2099618 h 2323145"/>
              <a:gd name="connsiteX205" fmla="*/ 2853979 w 11269336"/>
              <a:gd name="connsiteY205" fmla="*/ 2090388 h 2323145"/>
              <a:gd name="connsiteX206" fmla="*/ 2791790 w 11269336"/>
              <a:gd name="connsiteY206" fmla="*/ 2080332 h 2323145"/>
              <a:gd name="connsiteX207" fmla="*/ 2755844 w 11269336"/>
              <a:gd name="connsiteY207" fmla="*/ 2078874 h 2323145"/>
              <a:gd name="connsiteX208" fmla="*/ 2657742 w 11269336"/>
              <a:gd name="connsiteY208" fmla="*/ 2070179 h 2323145"/>
              <a:gd name="connsiteX209" fmla="*/ 2559549 w 11269336"/>
              <a:gd name="connsiteY209" fmla="*/ 2057873 h 2323145"/>
              <a:gd name="connsiteX210" fmla="*/ 2512054 w 11269336"/>
              <a:gd name="connsiteY210" fmla="*/ 2031671 h 2323145"/>
              <a:gd name="connsiteX211" fmla="*/ 2506437 w 11269336"/>
              <a:gd name="connsiteY211" fmla="*/ 2030918 h 2323145"/>
              <a:gd name="connsiteX212" fmla="*/ 2491752 w 11269336"/>
              <a:gd name="connsiteY212" fmla="*/ 2033906 h 2323145"/>
              <a:gd name="connsiteX213" fmla="*/ 2486338 w 11269336"/>
              <a:gd name="connsiteY213" fmla="*/ 2035862 h 2323145"/>
              <a:gd name="connsiteX214" fmla="*/ 2478186 w 11269336"/>
              <a:gd name="connsiteY214" fmla="*/ 2036953 h 2323145"/>
              <a:gd name="connsiteX215" fmla="*/ 2477950 w 11269336"/>
              <a:gd name="connsiteY215" fmla="*/ 2036715 h 2323145"/>
              <a:gd name="connsiteX216" fmla="*/ 2470381 w 11269336"/>
              <a:gd name="connsiteY216" fmla="*/ 2038256 h 2323145"/>
              <a:gd name="connsiteX217" fmla="*/ 2433781 w 11269336"/>
              <a:gd name="connsiteY217" fmla="*/ 2049140 h 2323145"/>
              <a:gd name="connsiteX218" fmla="*/ 2381172 w 11269336"/>
              <a:gd name="connsiteY218" fmla="*/ 2030645 h 2323145"/>
              <a:gd name="connsiteX219" fmla="*/ 2360198 w 11269336"/>
              <a:gd name="connsiteY219" fmla="*/ 2029059 h 2323145"/>
              <a:gd name="connsiteX220" fmla="*/ 2348815 w 11269336"/>
              <a:gd name="connsiteY220" fmla="*/ 2026798 h 2323145"/>
              <a:gd name="connsiteX221" fmla="*/ 2347988 w 11269336"/>
              <a:gd name="connsiteY221" fmla="*/ 2025745 h 2323145"/>
              <a:gd name="connsiteX222" fmla="*/ 2312920 w 11269336"/>
              <a:gd name="connsiteY222" fmla="*/ 2036311 h 2323145"/>
              <a:gd name="connsiteX223" fmla="*/ 2307986 w 11269336"/>
              <a:gd name="connsiteY223" fmla="*/ 2035583 h 2323145"/>
              <a:gd name="connsiteX224" fmla="*/ 2285481 w 11269336"/>
              <a:gd name="connsiteY224" fmla="*/ 2045197 h 2323145"/>
              <a:gd name="connsiteX225" fmla="*/ 2273666 w 11269336"/>
              <a:gd name="connsiteY225" fmla="*/ 2048710 h 2323145"/>
              <a:gd name="connsiteX226" fmla="*/ 2270719 w 11269336"/>
              <a:gd name="connsiteY226" fmla="*/ 2052702 h 2323145"/>
              <a:gd name="connsiteX227" fmla="*/ 2253080 w 11269336"/>
              <a:gd name="connsiteY227" fmla="*/ 2056363 h 2323145"/>
              <a:gd name="connsiteX228" fmla="*/ 2250906 w 11269336"/>
              <a:gd name="connsiteY228" fmla="*/ 2055654 h 2323145"/>
              <a:gd name="connsiteX229" fmla="*/ 2236905 w 11269336"/>
              <a:gd name="connsiteY229" fmla="*/ 2062882 h 2323145"/>
              <a:gd name="connsiteX230" fmla="*/ 2225830 w 11269336"/>
              <a:gd name="connsiteY230" fmla="*/ 2074027 h 2323145"/>
              <a:gd name="connsiteX231" fmla="*/ 2073776 w 11269336"/>
              <a:gd name="connsiteY231" fmla="*/ 2089244 h 2323145"/>
              <a:gd name="connsiteX232" fmla="*/ 1948256 w 11269336"/>
              <a:gd name="connsiteY232" fmla="*/ 2146616 h 2323145"/>
              <a:gd name="connsiteX233" fmla="*/ 1865582 w 11269336"/>
              <a:gd name="connsiteY233" fmla="*/ 2153738 h 2323145"/>
              <a:gd name="connsiteX234" fmla="*/ 1835210 w 11269336"/>
              <a:gd name="connsiteY234" fmla="*/ 2134244 h 2323145"/>
              <a:gd name="connsiteX235" fmla="*/ 1632661 w 11269336"/>
              <a:gd name="connsiteY235" fmla="*/ 2173882 h 2323145"/>
              <a:gd name="connsiteX236" fmla="*/ 1579590 w 11269336"/>
              <a:gd name="connsiteY236" fmla="*/ 2173680 h 2323145"/>
              <a:gd name="connsiteX237" fmla="*/ 1535601 w 11269336"/>
              <a:gd name="connsiteY237" fmla="*/ 2194590 h 2323145"/>
              <a:gd name="connsiteX238" fmla="*/ 1515594 w 11269336"/>
              <a:gd name="connsiteY238" fmla="*/ 2189622 h 2323145"/>
              <a:gd name="connsiteX239" fmla="*/ 1512113 w 11269336"/>
              <a:gd name="connsiteY239" fmla="*/ 2188534 h 2323145"/>
              <a:gd name="connsiteX240" fmla="*/ 1498838 w 11269336"/>
              <a:gd name="connsiteY240" fmla="*/ 2189213 h 2323145"/>
              <a:gd name="connsiteX241" fmla="*/ 1494279 w 11269336"/>
              <a:gd name="connsiteY241" fmla="*/ 2183112 h 2323145"/>
              <a:gd name="connsiteX242" fmla="*/ 1473714 w 11269336"/>
              <a:gd name="connsiteY242" fmla="*/ 2179625 h 2323145"/>
              <a:gd name="connsiteX243" fmla="*/ 1449503 w 11269336"/>
              <a:gd name="connsiteY243" fmla="*/ 2182633 h 2323145"/>
              <a:gd name="connsiteX244" fmla="*/ 1266687 w 11269336"/>
              <a:gd name="connsiteY244" fmla="*/ 2212688 h 2323145"/>
              <a:gd name="connsiteX245" fmla="*/ 1239614 w 11269336"/>
              <a:gd name="connsiteY245" fmla="*/ 2209727 h 2323145"/>
              <a:gd name="connsiteX246" fmla="*/ 1202436 w 11269336"/>
              <a:gd name="connsiteY246" fmla="*/ 2209817 h 2323145"/>
              <a:gd name="connsiteX247" fmla="*/ 1136097 w 11269336"/>
              <a:gd name="connsiteY247" fmla="*/ 2205112 h 2323145"/>
              <a:gd name="connsiteX248" fmla="*/ 988232 w 11269336"/>
              <a:gd name="connsiteY248" fmla="*/ 2235635 h 2323145"/>
              <a:gd name="connsiteX249" fmla="*/ 981959 w 11269336"/>
              <a:gd name="connsiteY249" fmla="*/ 2231607 h 2323145"/>
              <a:gd name="connsiteX250" fmla="*/ 938600 w 11269336"/>
              <a:gd name="connsiteY250" fmla="*/ 2238113 h 2323145"/>
              <a:gd name="connsiteX251" fmla="*/ 791788 w 11269336"/>
              <a:gd name="connsiteY251" fmla="*/ 2293224 h 2323145"/>
              <a:gd name="connsiteX252" fmla="*/ 706914 w 11269336"/>
              <a:gd name="connsiteY252" fmla="*/ 2305046 h 2323145"/>
              <a:gd name="connsiteX253" fmla="*/ 675971 w 11269336"/>
              <a:gd name="connsiteY253" fmla="*/ 2304030 h 2323145"/>
              <a:gd name="connsiteX254" fmla="*/ 624180 w 11269336"/>
              <a:gd name="connsiteY254" fmla="*/ 2302650 h 2323145"/>
              <a:gd name="connsiteX255" fmla="*/ 583453 w 11269336"/>
              <a:gd name="connsiteY255" fmla="*/ 2288788 h 2323145"/>
              <a:gd name="connsiteX256" fmla="*/ 540946 w 11269336"/>
              <a:gd name="connsiteY256" fmla="*/ 2292721 h 2323145"/>
              <a:gd name="connsiteX257" fmla="*/ 533680 w 11269336"/>
              <a:gd name="connsiteY257" fmla="*/ 2310233 h 2323145"/>
              <a:gd name="connsiteX258" fmla="*/ 487366 w 11269336"/>
              <a:gd name="connsiteY258" fmla="*/ 2309053 h 2323145"/>
              <a:gd name="connsiteX259" fmla="*/ 416820 w 11269336"/>
              <a:gd name="connsiteY259" fmla="*/ 2305443 h 2323145"/>
              <a:gd name="connsiteX260" fmla="*/ 376805 w 11269336"/>
              <a:gd name="connsiteY260" fmla="*/ 2307647 h 2323145"/>
              <a:gd name="connsiteX261" fmla="*/ 266777 w 11269336"/>
              <a:gd name="connsiteY261" fmla="*/ 2309012 h 2323145"/>
              <a:gd name="connsiteX262" fmla="*/ 156013 w 11269336"/>
              <a:gd name="connsiteY262" fmla="*/ 2306832 h 2323145"/>
              <a:gd name="connsiteX263" fmla="*/ 87258 w 11269336"/>
              <a:gd name="connsiteY263" fmla="*/ 2285511 h 2323145"/>
              <a:gd name="connsiteX264" fmla="*/ 23798 w 11269336"/>
              <a:gd name="connsiteY264" fmla="*/ 2281822 h 2323145"/>
              <a:gd name="connsiteX265" fmla="*/ 0 w 11269336"/>
              <a:gd name="connsiteY265" fmla="*/ 2285369 h 2323145"/>
              <a:gd name="connsiteX266" fmla="*/ 0 w 11269336"/>
              <a:gd name="connsiteY266"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139429 w 11269336"/>
              <a:gd name="connsiteY20" fmla="*/ 696446 h 2323145"/>
              <a:gd name="connsiteX21" fmla="*/ 9114263 w 11269336"/>
              <a:gd name="connsiteY21" fmla="*/ 709213 h 2323145"/>
              <a:gd name="connsiteX22" fmla="*/ 9028928 w 11269336"/>
              <a:gd name="connsiteY22" fmla="*/ 745350 h 2323145"/>
              <a:gd name="connsiteX23" fmla="*/ 8977138 w 11269336"/>
              <a:gd name="connsiteY23" fmla="*/ 774970 h 2323145"/>
              <a:gd name="connsiteX24" fmla="*/ 8947030 w 11269336"/>
              <a:gd name="connsiteY24" fmla="*/ 814934 h 2323145"/>
              <a:gd name="connsiteX25" fmla="*/ 8914746 w 11269336"/>
              <a:gd name="connsiteY25" fmla="*/ 826428 h 2323145"/>
              <a:gd name="connsiteX26" fmla="*/ 8917778 w 11269336"/>
              <a:gd name="connsiteY26" fmla="*/ 835198 h 2323145"/>
              <a:gd name="connsiteX27" fmla="*/ 8905560 w 11269336"/>
              <a:gd name="connsiteY27" fmla="*/ 838358 h 2323145"/>
              <a:gd name="connsiteX28" fmla="*/ 8897564 w 11269336"/>
              <a:gd name="connsiteY28" fmla="*/ 834287 h 2323145"/>
              <a:gd name="connsiteX29" fmla="*/ 8878040 w 11269336"/>
              <a:gd name="connsiteY29" fmla="*/ 844150 h 2323145"/>
              <a:gd name="connsiteX30" fmla="*/ 8882654 w 11269336"/>
              <a:gd name="connsiteY30" fmla="*/ 892768 h 2323145"/>
              <a:gd name="connsiteX31" fmla="*/ 8795998 w 11269336"/>
              <a:gd name="connsiteY31" fmla="*/ 863337 h 2323145"/>
              <a:gd name="connsiteX32" fmla="*/ 8776970 w 11269336"/>
              <a:gd name="connsiteY32" fmla="*/ 885177 h 2323145"/>
              <a:gd name="connsiteX33" fmla="*/ 8755719 w 11269336"/>
              <a:gd name="connsiteY33" fmla="*/ 889754 h 2323145"/>
              <a:gd name="connsiteX34" fmla="*/ 8743257 w 11269336"/>
              <a:gd name="connsiteY34" fmla="*/ 904723 h 2323145"/>
              <a:gd name="connsiteX35" fmla="*/ 8721366 w 11269336"/>
              <a:gd name="connsiteY35" fmla="*/ 904711 h 2323145"/>
              <a:gd name="connsiteX36" fmla="*/ 8678353 w 11269336"/>
              <a:gd name="connsiteY36" fmla="*/ 926318 h 2323145"/>
              <a:gd name="connsiteX37" fmla="*/ 8636849 w 11269336"/>
              <a:gd name="connsiteY37" fmla="*/ 937900 h 2323145"/>
              <a:gd name="connsiteX38" fmla="*/ 8620213 w 11269336"/>
              <a:gd name="connsiteY38" fmla="*/ 943068 h 2323145"/>
              <a:gd name="connsiteX39" fmla="*/ 8612581 w 11269336"/>
              <a:gd name="connsiteY39" fmla="*/ 952695 h 2323145"/>
              <a:gd name="connsiteX40" fmla="*/ 8589038 w 11269336"/>
              <a:gd name="connsiteY40" fmla="*/ 963892 h 2323145"/>
              <a:gd name="connsiteX41" fmla="*/ 8579950 w 11269336"/>
              <a:gd name="connsiteY41" fmla="*/ 960899 h 2323145"/>
              <a:gd name="connsiteX42" fmla="*/ 8579319 w 11269336"/>
              <a:gd name="connsiteY42" fmla="*/ 965630 h 2323145"/>
              <a:gd name="connsiteX43" fmla="*/ 8547429 w 11269336"/>
              <a:gd name="connsiteY43" fmla="*/ 984506 h 2323145"/>
              <a:gd name="connsiteX44" fmla="*/ 8478704 w 11269336"/>
              <a:gd name="connsiteY44" fmla="*/ 1025490 h 2323145"/>
              <a:gd name="connsiteX45" fmla="*/ 8461421 w 11269336"/>
              <a:gd name="connsiteY45" fmla="*/ 1035512 h 2323145"/>
              <a:gd name="connsiteX46" fmla="*/ 8445003 w 11269336"/>
              <a:gd name="connsiteY46" fmla="*/ 1036851 h 2323145"/>
              <a:gd name="connsiteX47" fmla="*/ 8357350 w 11269336"/>
              <a:gd name="connsiteY47" fmla="*/ 1060213 h 2323145"/>
              <a:gd name="connsiteX48" fmla="*/ 8335565 w 11269336"/>
              <a:gd name="connsiteY48" fmla="*/ 1061151 h 2323145"/>
              <a:gd name="connsiteX49" fmla="*/ 8325267 w 11269336"/>
              <a:gd name="connsiteY49" fmla="*/ 1055919 h 2323145"/>
              <a:gd name="connsiteX50" fmla="*/ 8293586 w 11269336"/>
              <a:gd name="connsiteY50" fmla="*/ 1076144 h 2323145"/>
              <a:gd name="connsiteX51" fmla="*/ 8242405 w 11269336"/>
              <a:gd name="connsiteY51" fmla="*/ 1095960 h 2323145"/>
              <a:gd name="connsiteX52" fmla="*/ 8197391 w 11269336"/>
              <a:gd name="connsiteY52" fmla="*/ 1107746 h 2323145"/>
              <a:gd name="connsiteX53" fmla="*/ 8081474 w 11269336"/>
              <a:gd name="connsiteY53" fmla="*/ 1130125 h 2323145"/>
              <a:gd name="connsiteX54" fmla="*/ 8053585 w 11269336"/>
              <a:gd name="connsiteY54" fmla="*/ 1129169 h 2323145"/>
              <a:gd name="connsiteX55" fmla="*/ 8038422 w 11269336"/>
              <a:gd name="connsiteY55" fmla="*/ 1119092 h 2323145"/>
              <a:gd name="connsiteX56" fmla="*/ 8029450 w 11269336"/>
              <a:gd name="connsiteY56" fmla="*/ 1125592 h 2323145"/>
              <a:gd name="connsiteX57" fmla="*/ 7959552 w 11269336"/>
              <a:gd name="connsiteY57" fmla="*/ 1140188 h 2323145"/>
              <a:gd name="connsiteX58" fmla="*/ 7914188 w 11269336"/>
              <a:gd name="connsiteY58" fmla="*/ 1150862 h 2323145"/>
              <a:gd name="connsiteX59" fmla="*/ 7914918 w 11269336"/>
              <a:gd name="connsiteY59" fmla="*/ 1168758 h 2323145"/>
              <a:gd name="connsiteX60" fmla="*/ 7875510 w 11269336"/>
              <a:gd name="connsiteY60" fmla="*/ 1183153 h 2323145"/>
              <a:gd name="connsiteX61" fmla="*/ 7829932 w 11269336"/>
              <a:gd name="connsiteY61" fmla="*/ 1180782 h 2323145"/>
              <a:gd name="connsiteX62" fmla="*/ 7779182 w 11269336"/>
              <a:gd name="connsiteY62" fmla="*/ 1192665 h 2323145"/>
              <a:gd name="connsiteX63" fmla="*/ 7748774 w 11269336"/>
              <a:gd name="connsiteY63" fmla="*/ 1199586 h 2323145"/>
              <a:gd name="connsiteX64" fmla="*/ 7671846 w 11269336"/>
              <a:gd name="connsiteY64" fmla="*/ 1231966 h 2323145"/>
              <a:gd name="connsiteX65" fmla="*/ 7554146 w 11269336"/>
              <a:gd name="connsiteY65" fmla="*/ 1319748 h 2323145"/>
              <a:gd name="connsiteX66" fmla="*/ 7515052 w 11269336"/>
              <a:gd name="connsiteY66" fmla="*/ 1336718 h 2323145"/>
              <a:gd name="connsiteX67" fmla="*/ 7507193 w 11269336"/>
              <a:gd name="connsiteY67" fmla="*/ 1334617 h 2323145"/>
              <a:gd name="connsiteX68" fmla="*/ 7461694 w 11269336"/>
              <a:gd name="connsiteY68" fmla="*/ 1375866 h 2323145"/>
              <a:gd name="connsiteX69" fmla="*/ 7377571 w 11269336"/>
              <a:gd name="connsiteY69" fmla="*/ 1400128 h 2323145"/>
              <a:gd name="connsiteX70" fmla="*/ 7311261 w 11269336"/>
              <a:gd name="connsiteY70" fmla="*/ 1412652 h 2323145"/>
              <a:gd name="connsiteX71" fmla="*/ 7275307 w 11269336"/>
              <a:gd name="connsiteY71" fmla="*/ 1422171 h 2323145"/>
              <a:gd name="connsiteX72" fmla="*/ 7247783 w 11269336"/>
              <a:gd name="connsiteY72" fmla="*/ 1426330 h 2323145"/>
              <a:gd name="connsiteX73" fmla="*/ 7185047 w 11269336"/>
              <a:gd name="connsiteY73" fmla="*/ 1451812 h 2323145"/>
              <a:gd name="connsiteX74" fmla="*/ 7084117 w 11269336"/>
              <a:gd name="connsiteY74" fmla="*/ 1500281 h 2323145"/>
              <a:gd name="connsiteX75" fmla="*/ 7062011 w 11269336"/>
              <a:gd name="connsiteY75" fmla="*/ 1509183 h 2323145"/>
              <a:gd name="connsiteX76" fmla="*/ 7040555 w 11269336"/>
              <a:gd name="connsiteY76" fmla="*/ 1511207 h 2323145"/>
              <a:gd name="connsiteX77" fmla="*/ 7033438 w 11269336"/>
              <a:gd name="connsiteY77" fmla="*/ 1506772 h 2323145"/>
              <a:gd name="connsiteX78" fmla="*/ 7020886 w 11269336"/>
              <a:gd name="connsiteY78" fmla="*/ 1510764 h 2323145"/>
              <a:gd name="connsiteX79" fmla="*/ 7017033 w 11269336"/>
              <a:gd name="connsiteY79" fmla="*/ 1510650 h 2323145"/>
              <a:gd name="connsiteX80" fmla="*/ 6995460 w 11269336"/>
              <a:gd name="connsiteY80" fmla="*/ 1511173 h 2323145"/>
              <a:gd name="connsiteX81" fmla="*/ 6962144 w 11269336"/>
              <a:gd name="connsiteY81" fmla="*/ 1541508 h 2323145"/>
              <a:gd name="connsiteX82" fmla="*/ 6910674 w 11269336"/>
              <a:gd name="connsiteY82" fmla="*/ 1554793 h 2323145"/>
              <a:gd name="connsiteX83" fmla="*/ 6732152 w 11269336"/>
              <a:gd name="connsiteY83" fmla="*/ 1642538 h 2323145"/>
              <a:gd name="connsiteX84" fmla="*/ 6694106 w 11269336"/>
              <a:gd name="connsiteY84" fmla="*/ 1632377 h 2323145"/>
              <a:gd name="connsiteX85" fmla="*/ 6617223 w 11269336"/>
              <a:gd name="connsiteY85" fmla="*/ 1659889 h 2323145"/>
              <a:gd name="connsiteX86" fmla="*/ 6521138 w 11269336"/>
              <a:gd name="connsiteY86" fmla="*/ 1744340 h 2323145"/>
              <a:gd name="connsiteX87" fmla="*/ 6380677 w 11269336"/>
              <a:gd name="connsiteY87" fmla="*/ 1796883 h 2323145"/>
              <a:gd name="connsiteX88" fmla="*/ 6374897 w 11269336"/>
              <a:gd name="connsiteY88" fmla="*/ 1809910 h 2323145"/>
              <a:gd name="connsiteX89" fmla="*/ 6364545 w 11269336"/>
              <a:gd name="connsiteY89" fmla="*/ 1820090 h 2323145"/>
              <a:gd name="connsiteX90" fmla="*/ 6362126 w 11269336"/>
              <a:gd name="connsiteY90" fmla="*/ 1819991 h 2323145"/>
              <a:gd name="connsiteX91" fmla="*/ 6346673 w 11269336"/>
              <a:gd name="connsiteY91" fmla="*/ 1827824 h 2323145"/>
              <a:gd name="connsiteX92" fmla="*/ 6345588 w 11269336"/>
              <a:gd name="connsiteY92" fmla="*/ 1832232 h 2323145"/>
              <a:gd name="connsiteX93" fmla="*/ 6335708 w 11269336"/>
              <a:gd name="connsiteY93" fmla="*/ 1838451 h 2323145"/>
              <a:gd name="connsiteX94" fmla="*/ 6318182 w 11269336"/>
              <a:gd name="connsiteY94" fmla="*/ 1852975 h 2323145"/>
              <a:gd name="connsiteX95" fmla="*/ 6313084 w 11269336"/>
              <a:gd name="connsiteY95" fmla="*/ 1853561 h 2323145"/>
              <a:gd name="connsiteX96" fmla="*/ 6283816 w 11269336"/>
              <a:gd name="connsiteY96" fmla="*/ 1872148 h 2323145"/>
              <a:gd name="connsiteX97" fmla="*/ 6282550 w 11269336"/>
              <a:gd name="connsiteY97" fmla="*/ 1871392 h 2323145"/>
              <a:gd name="connsiteX98" fmla="*/ 6270527 w 11269336"/>
              <a:gd name="connsiteY98" fmla="*/ 1872208 h 2323145"/>
              <a:gd name="connsiteX99" fmla="*/ 6249518 w 11269336"/>
              <a:gd name="connsiteY99" fmla="*/ 1876079 h 2323145"/>
              <a:gd name="connsiteX100" fmla="*/ 6190386 w 11269336"/>
              <a:gd name="connsiteY100" fmla="*/ 1872478 h 2323145"/>
              <a:gd name="connsiteX101" fmla="*/ 6159777 w 11269336"/>
              <a:gd name="connsiteY101" fmla="*/ 1891745 h 2323145"/>
              <a:gd name="connsiteX102" fmla="*/ 6153131 w 11269336"/>
              <a:gd name="connsiteY102" fmla="*/ 1895079 h 2323145"/>
              <a:gd name="connsiteX103" fmla="*/ 6152798 w 11269336"/>
              <a:gd name="connsiteY103" fmla="*/ 1894920 h 2323145"/>
              <a:gd name="connsiteX104" fmla="*/ 6145388 w 11269336"/>
              <a:gd name="connsiteY104" fmla="*/ 1897990 h 2323145"/>
              <a:gd name="connsiteX105" fmla="*/ 6141014 w 11269336"/>
              <a:gd name="connsiteY105" fmla="*/ 1901155 h 2323145"/>
              <a:gd name="connsiteX106" fmla="*/ 6128122 w 11269336"/>
              <a:gd name="connsiteY106" fmla="*/ 1907623 h 2323145"/>
              <a:gd name="connsiteX107" fmla="*/ 6122351 w 11269336"/>
              <a:gd name="connsiteY107" fmla="*/ 1908359 h 2323145"/>
              <a:gd name="connsiteX108" fmla="*/ 6064750 w 11269336"/>
              <a:gd name="connsiteY108" fmla="*/ 1896394 h 2323145"/>
              <a:gd name="connsiteX109" fmla="*/ 5964230 w 11269336"/>
              <a:gd name="connsiteY109" fmla="*/ 1910038 h 2323145"/>
              <a:gd name="connsiteX110" fmla="*/ 5865399 w 11269336"/>
              <a:gd name="connsiteY110" fmla="*/ 1926966 h 2323145"/>
              <a:gd name="connsiteX111" fmla="*/ 5829951 w 11269336"/>
              <a:gd name="connsiteY111" fmla="*/ 1934755 h 2323145"/>
              <a:gd name="connsiteX112" fmla="*/ 5765285 w 11269336"/>
              <a:gd name="connsiteY112" fmla="*/ 1941322 h 2323145"/>
              <a:gd name="connsiteX113" fmla="*/ 5734750 w 11269336"/>
              <a:gd name="connsiteY113" fmla="*/ 1939793 h 2323145"/>
              <a:gd name="connsiteX114" fmla="*/ 5733569 w 11269336"/>
              <a:gd name="connsiteY114" fmla="*/ 1940505 h 2323145"/>
              <a:gd name="connsiteX115" fmla="*/ 5730329 w 11269336"/>
              <a:gd name="connsiteY115" fmla="*/ 1937845 h 2323145"/>
              <a:gd name="connsiteX116" fmla="*/ 5724661 w 11269336"/>
              <a:gd name="connsiteY116" fmla="*/ 1937455 h 2323145"/>
              <a:gd name="connsiteX117" fmla="*/ 5710186 w 11269336"/>
              <a:gd name="connsiteY117" fmla="*/ 1941370 h 2323145"/>
              <a:gd name="connsiteX118" fmla="*/ 5704910 w 11269336"/>
              <a:gd name="connsiteY118" fmla="*/ 1943663 h 2323145"/>
              <a:gd name="connsiteX119" fmla="*/ 5696836 w 11269336"/>
              <a:gd name="connsiteY119" fmla="*/ 1945271 h 2323145"/>
              <a:gd name="connsiteX120" fmla="*/ 5696583 w 11269336"/>
              <a:gd name="connsiteY120" fmla="*/ 1945050 h 2323145"/>
              <a:gd name="connsiteX121" fmla="*/ 5689123 w 11269336"/>
              <a:gd name="connsiteY121" fmla="*/ 1947067 h 2323145"/>
              <a:gd name="connsiteX122" fmla="*/ 5653291 w 11269336"/>
              <a:gd name="connsiteY122" fmla="*/ 1960245 h 2323145"/>
              <a:gd name="connsiteX123" fmla="*/ 5599385 w 11269336"/>
              <a:gd name="connsiteY123" fmla="*/ 1945198 h 2323145"/>
              <a:gd name="connsiteX124" fmla="*/ 5578300 w 11269336"/>
              <a:gd name="connsiteY124" fmla="*/ 1944963 h 2323145"/>
              <a:gd name="connsiteX125" fmla="*/ 5566758 w 11269336"/>
              <a:gd name="connsiteY125" fmla="*/ 1943441 h 2323145"/>
              <a:gd name="connsiteX126" fmla="*/ 5565857 w 11269336"/>
              <a:gd name="connsiteY126" fmla="*/ 1942445 h 2323145"/>
              <a:gd name="connsiteX127" fmla="*/ 5531534 w 11269336"/>
              <a:gd name="connsiteY127" fmla="*/ 1955208 h 2323145"/>
              <a:gd name="connsiteX128" fmla="*/ 5526552 w 11269336"/>
              <a:gd name="connsiteY128" fmla="*/ 1954799 h 2323145"/>
              <a:gd name="connsiteX129" fmla="*/ 5504723 w 11269336"/>
              <a:gd name="connsiteY129" fmla="*/ 1965811 h 2323145"/>
              <a:gd name="connsiteX130" fmla="*/ 5493156 w 11269336"/>
              <a:gd name="connsiteY130" fmla="*/ 1970063 h 2323145"/>
              <a:gd name="connsiteX131" fmla="*/ 5490486 w 11269336"/>
              <a:gd name="connsiteY131" fmla="*/ 1974227 h 2323145"/>
              <a:gd name="connsiteX132" fmla="*/ 5473107 w 11269336"/>
              <a:gd name="connsiteY132" fmla="*/ 1979001 h 2323145"/>
              <a:gd name="connsiteX133" fmla="*/ 5470885 w 11269336"/>
              <a:gd name="connsiteY133" fmla="*/ 1978432 h 2323145"/>
              <a:gd name="connsiteX134" fmla="*/ 5457393 w 11269336"/>
              <a:gd name="connsiteY134" fmla="*/ 1986525 h 2323145"/>
              <a:gd name="connsiteX135" fmla="*/ 5447102 w 11269336"/>
              <a:gd name="connsiteY135" fmla="*/ 1998329 h 2323145"/>
              <a:gd name="connsiteX136" fmla="*/ 5159151 w 11269336"/>
              <a:gd name="connsiteY136" fmla="*/ 2029640 h 2323145"/>
              <a:gd name="connsiteX137" fmla="*/ 5041688 w 11269336"/>
              <a:gd name="connsiteY137" fmla="*/ 2022334 h 2323145"/>
              <a:gd name="connsiteX138" fmla="*/ 4860988 w 11269336"/>
              <a:gd name="connsiteY138" fmla="*/ 2135698 h 2323145"/>
              <a:gd name="connsiteX139" fmla="*/ 4807902 w 11269336"/>
              <a:gd name="connsiteY139" fmla="*/ 2138894 h 2323145"/>
              <a:gd name="connsiteX140" fmla="*/ 4765388 w 11269336"/>
              <a:gd name="connsiteY140" fmla="*/ 2162525 h 2323145"/>
              <a:gd name="connsiteX141" fmla="*/ 4745033 w 11269336"/>
              <a:gd name="connsiteY141" fmla="*/ 2158859 h 2323145"/>
              <a:gd name="connsiteX142" fmla="*/ 4741475 w 11269336"/>
              <a:gd name="connsiteY142" fmla="*/ 2157998 h 2323145"/>
              <a:gd name="connsiteX143" fmla="*/ 4728247 w 11269336"/>
              <a:gd name="connsiteY143" fmla="*/ 2159526 h 2323145"/>
              <a:gd name="connsiteX144" fmla="*/ 4723263 w 11269336"/>
              <a:gd name="connsiteY144" fmla="*/ 2153742 h 2323145"/>
              <a:gd name="connsiteX145" fmla="*/ 4702453 w 11269336"/>
              <a:gd name="connsiteY145" fmla="*/ 2151586 h 2323145"/>
              <a:gd name="connsiteX146" fmla="*/ 4678455 w 11269336"/>
              <a:gd name="connsiteY146" fmla="*/ 2156131 h 2323145"/>
              <a:gd name="connsiteX147" fmla="*/ 4593061 w 11269336"/>
              <a:gd name="connsiteY147" fmla="*/ 2171597 h 2323145"/>
              <a:gd name="connsiteX148" fmla="*/ 4579902 w 11269336"/>
              <a:gd name="connsiteY148" fmla="*/ 2177927 h 2323145"/>
              <a:gd name="connsiteX149" fmla="*/ 4533444 w 11269336"/>
              <a:gd name="connsiteY149" fmla="*/ 2181200 h 2323145"/>
              <a:gd name="connsiteX150" fmla="*/ 4492832 w 11269336"/>
              <a:gd name="connsiteY150" fmla="*/ 2188033 h 2323145"/>
              <a:gd name="connsiteX151" fmla="*/ 4467257 w 11269336"/>
              <a:gd name="connsiteY151" fmla="*/ 2196121 h 2323145"/>
              <a:gd name="connsiteX152" fmla="*/ 4459937 w 11269336"/>
              <a:gd name="connsiteY152" fmla="*/ 2195182 h 2323145"/>
              <a:gd name="connsiteX153" fmla="*/ 4433312 w 11269336"/>
              <a:gd name="connsiteY153" fmla="*/ 2199004 h 2323145"/>
              <a:gd name="connsiteX154" fmla="*/ 4420601 w 11269336"/>
              <a:gd name="connsiteY154" fmla="*/ 2205158 h 2323145"/>
              <a:gd name="connsiteX155" fmla="*/ 4405765 w 11269336"/>
              <a:gd name="connsiteY155" fmla="*/ 2199902 h 2323145"/>
              <a:gd name="connsiteX156" fmla="*/ 4401354 w 11269336"/>
              <a:gd name="connsiteY156" fmla="*/ 2194745 h 2323145"/>
              <a:gd name="connsiteX157" fmla="*/ 4383151 w 11269336"/>
              <a:gd name="connsiteY157" fmla="*/ 2201140 h 2323145"/>
              <a:gd name="connsiteX158" fmla="*/ 4366646 w 11269336"/>
              <a:gd name="connsiteY158" fmla="*/ 2198564 h 2323145"/>
              <a:gd name="connsiteX159" fmla="*/ 4354009 w 11269336"/>
              <a:gd name="connsiteY159" fmla="*/ 2204984 h 2323145"/>
              <a:gd name="connsiteX160" fmla="*/ 4348284 w 11269336"/>
              <a:gd name="connsiteY160" fmla="*/ 2205270 h 2323145"/>
              <a:gd name="connsiteX161" fmla="*/ 4333906 w 11269336"/>
              <a:gd name="connsiteY161" fmla="*/ 2205251 h 2323145"/>
              <a:gd name="connsiteX162" fmla="*/ 4308819 w 11269336"/>
              <a:gd name="connsiteY162" fmla="*/ 2203822 h 2323145"/>
              <a:gd name="connsiteX163" fmla="*/ 4301210 w 11269336"/>
              <a:gd name="connsiteY163" fmla="*/ 2204456 h 2323145"/>
              <a:gd name="connsiteX164" fmla="*/ 4283095 w 11269336"/>
              <a:gd name="connsiteY164" fmla="*/ 2198177 h 2323145"/>
              <a:gd name="connsiteX165" fmla="*/ 4250119 w 11269336"/>
              <a:gd name="connsiteY165" fmla="*/ 2196342 h 2323145"/>
              <a:gd name="connsiteX166" fmla="*/ 4189203 w 11269336"/>
              <a:gd name="connsiteY166" fmla="*/ 2178994 h 2323145"/>
              <a:gd name="connsiteX167" fmla="*/ 4154035 w 11269336"/>
              <a:gd name="connsiteY167" fmla="*/ 2171950 h 2323145"/>
              <a:gd name="connsiteX168" fmla="*/ 4129569 w 11269336"/>
              <a:gd name="connsiteY168" fmla="*/ 2163850 h 2323145"/>
              <a:gd name="connsiteX169" fmla="*/ 4061250 w 11269336"/>
              <a:gd name="connsiteY169" fmla="*/ 2159236 h 2323145"/>
              <a:gd name="connsiteX170" fmla="*/ 3945480 w 11269336"/>
              <a:gd name="connsiteY170" fmla="*/ 2158279 h 2323145"/>
              <a:gd name="connsiteX171" fmla="*/ 3921468 w 11269336"/>
              <a:gd name="connsiteY171" fmla="*/ 2156588 h 2323145"/>
              <a:gd name="connsiteX172" fmla="*/ 3903348 w 11269336"/>
              <a:gd name="connsiteY172" fmla="*/ 2149220 h 2323145"/>
              <a:gd name="connsiteX173" fmla="*/ 3901342 w 11269336"/>
              <a:gd name="connsiteY173" fmla="*/ 2142355 h 2323145"/>
              <a:gd name="connsiteX174" fmla="*/ 3888539 w 11269336"/>
              <a:gd name="connsiteY174" fmla="*/ 2140476 h 2323145"/>
              <a:gd name="connsiteX175" fmla="*/ 3885662 w 11269336"/>
              <a:gd name="connsiteY175" fmla="*/ 2138740 h 2323145"/>
              <a:gd name="connsiteX176" fmla="*/ 3868627 w 11269336"/>
              <a:gd name="connsiteY176" fmla="*/ 2130023 h 2323145"/>
              <a:gd name="connsiteX177" fmla="*/ 3819177 w 11269336"/>
              <a:gd name="connsiteY177" fmla="*/ 2142111 h 2323145"/>
              <a:gd name="connsiteX178" fmla="*/ 3769100 w 11269336"/>
              <a:gd name="connsiteY178" fmla="*/ 2131731 h 2323145"/>
              <a:gd name="connsiteX179" fmla="*/ 3562752 w 11269336"/>
              <a:gd name="connsiteY179" fmla="*/ 2131785 h 2323145"/>
              <a:gd name="connsiteX180" fmla="*/ 3541402 w 11269336"/>
              <a:gd name="connsiteY180" fmla="*/ 2106821 h 2323145"/>
              <a:gd name="connsiteX181" fmla="*/ 3365341 w 11269336"/>
              <a:gd name="connsiteY181" fmla="*/ 2077638 h 2323145"/>
              <a:gd name="connsiteX182" fmla="*/ 3170922 w 11269336"/>
              <a:gd name="connsiteY182" fmla="*/ 2115957 h 2323145"/>
              <a:gd name="connsiteX183" fmla="*/ 3156256 w 11269336"/>
              <a:gd name="connsiteY183" fmla="*/ 2124773 h 2323145"/>
              <a:gd name="connsiteX184" fmla="*/ 3140298 w 11269336"/>
              <a:gd name="connsiteY184" fmla="*/ 2129182 h 2323145"/>
              <a:gd name="connsiteX185" fmla="*/ 3138514 w 11269336"/>
              <a:gd name="connsiteY185" fmla="*/ 2128069 h 2323145"/>
              <a:gd name="connsiteX186" fmla="*/ 3120467 w 11269336"/>
              <a:gd name="connsiteY186" fmla="*/ 2128281 h 2323145"/>
              <a:gd name="connsiteX187" fmla="*/ 3116175 w 11269336"/>
              <a:gd name="connsiteY187" fmla="*/ 2131633 h 2323145"/>
              <a:gd name="connsiteX188" fmla="*/ 3103685 w 11269336"/>
              <a:gd name="connsiteY188" fmla="*/ 2132814 h 2323145"/>
              <a:gd name="connsiteX189" fmla="*/ 3078794 w 11269336"/>
              <a:gd name="connsiteY189" fmla="*/ 2137935 h 2323145"/>
              <a:gd name="connsiteX190" fmla="*/ 3074407 w 11269336"/>
              <a:gd name="connsiteY190" fmla="*/ 2136274 h 2323145"/>
              <a:gd name="connsiteX191" fmla="*/ 3037285 w 11269336"/>
              <a:gd name="connsiteY191" fmla="*/ 2139919 h 2323145"/>
              <a:gd name="connsiteX192" fmla="*/ 3036901 w 11269336"/>
              <a:gd name="connsiteY192" fmla="*/ 2138726 h 2323145"/>
              <a:gd name="connsiteX193" fmla="*/ 3026996 w 11269336"/>
              <a:gd name="connsiteY193" fmla="*/ 2134322 h 2323145"/>
              <a:gd name="connsiteX194" fmla="*/ 3007772 w 11269336"/>
              <a:gd name="connsiteY194" fmla="*/ 2128742 h 2323145"/>
              <a:gd name="connsiteX195" fmla="*/ 2965030 w 11269336"/>
              <a:gd name="connsiteY195" fmla="*/ 2100494 h 2323145"/>
              <a:gd name="connsiteX196" fmla="*/ 2926342 w 11269336"/>
              <a:gd name="connsiteY196" fmla="*/ 2104155 h 2323145"/>
              <a:gd name="connsiteX197" fmla="*/ 2918608 w 11269336"/>
              <a:gd name="connsiteY197" fmla="*/ 2104215 h 2323145"/>
              <a:gd name="connsiteX198" fmla="*/ 2918475 w 11269336"/>
              <a:gd name="connsiteY198" fmla="*/ 2103937 h 2323145"/>
              <a:gd name="connsiteX199" fmla="*/ 2910360 w 11269336"/>
              <a:gd name="connsiteY199" fmla="*/ 2103444 h 2323145"/>
              <a:gd name="connsiteX200" fmla="*/ 2904507 w 11269336"/>
              <a:gd name="connsiteY200" fmla="*/ 2104326 h 2323145"/>
              <a:gd name="connsiteX201" fmla="*/ 2889503 w 11269336"/>
              <a:gd name="connsiteY201" fmla="*/ 2104443 h 2323145"/>
              <a:gd name="connsiteX202" fmla="*/ 2884480 w 11269336"/>
              <a:gd name="connsiteY202" fmla="*/ 2102626 h 2323145"/>
              <a:gd name="connsiteX203" fmla="*/ 2882689 w 11269336"/>
              <a:gd name="connsiteY203" fmla="*/ 2099228 h 2323145"/>
              <a:gd name="connsiteX204" fmla="*/ 2881291 w 11269336"/>
              <a:gd name="connsiteY204" fmla="*/ 2099618 h 2323145"/>
              <a:gd name="connsiteX205" fmla="*/ 2853979 w 11269336"/>
              <a:gd name="connsiteY205" fmla="*/ 2090388 h 2323145"/>
              <a:gd name="connsiteX206" fmla="*/ 2791790 w 11269336"/>
              <a:gd name="connsiteY206" fmla="*/ 2080332 h 2323145"/>
              <a:gd name="connsiteX207" fmla="*/ 2755844 w 11269336"/>
              <a:gd name="connsiteY207" fmla="*/ 2078874 h 2323145"/>
              <a:gd name="connsiteX208" fmla="*/ 2657742 w 11269336"/>
              <a:gd name="connsiteY208" fmla="*/ 2070179 h 2323145"/>
              <a:gd name="connsiteX209" fmla="*/ 2559549 w 11269336"/>
              <a:gd name="connsiteY209" fmla="*/ 2057873 h 2323145"/>
              <a:gd name="connsiteX210" fmla="*/ 2512054 w 11269336"/>
              <a:gd name="connsiteY210" fmla="*/ 2031671 h 2323145"/>
              <a:gd name="connsiteX211" fmla="*/ 2506437 w 11269336"/>
              <a:gd name="connsiteY211" fmla="*/ 2030918 h 2323145"/>
              <a:gd name="connsiteX212" fmla="*/ 2491752 w 11269336"/>
              <a:gd name="connsiteY212" fmla="*/ 2033906 h 2323145"/>
              <a:gd name="connsiteX213" fmla="*/ 2486338 w 11269336"/>
              <a:gd name="connsiteY213" fmla="*/ 2035862 h 2323145"/>
              <a:gd name="connsiteX214" fmla="*/ 2478186 w 11269336"/>
              <a:gd name="connsiteY214" fmla="*/ 2036953 h 2323145"/>
              <a:gd name="connsiteX215" fmla="*/ 2477950 w 11269336"/>
              <a:gd name="connsiteY215" fmla="*/ 2036715 h 2323145"/>
              <a:gd name="connsiteX216" fmla="*/ 2470381 w 11269336"/>
              <a:gd name="connsiteY216" fmla="*/ 2038256 h 2323145"/>
              <a:gd name="connsiteX217" fmla="*/ 2433781 w 11269336"/>
              <a:gd name="connsiteY217" fmla="*/ 2049140 h 2323145"/>
              <a:gd name="connsiteX218" fmla="*/ 2381172 w 11269336"/>
              <a:gd name="connsiteY218" fmla="*/ 2030645 h 2323145"/>
              <a:gd name="connsiteX219" fmla="*/ 2360198 w 11269336"/>
              <a:gd name="connsiteY219" fmla="*/ 2029059 h 2323145"/>
              <a:gd name="connsiteX220" fmla="*/ 2348815 w 11269336"/>
              <a:gd name="connsiteY220" fmla="*/ 2026798 h 2323145"/>
              <a:gd name="connsiteX221" fmla="*/ 2347988 w 11269336"/>
              <a:gd name="connsiteY221" fmla="*/ 2025745 h 2323145"/>
              <a:gd name="connsiteX222" fmla="*/ 2312920 w 11269336"/>
              <a:gd name="connsiteY222" fmla="*/ 2036311 h 2323145"/>
              <a:gd name="connsiteX223" fmla="*/ 2307986 w 11269336"/>
              <a:gd name="connsiteY223" fmla="*/ 2035583 h 2323145"/>
              <a:gd name="connsiteX224" fmla="*/ 2285481 w 11269336"/>
              <a:gd name="connsiteY224" fmla="*/ 2045197 h 2323145"/>
              <a:gd name="connsiteX225" fmla="*/ 2273666 w 11269336"/>
              <a:gd name="connsiteY225" fmla="*/ 2048710 h 2323145"/>
              <a:gd name="connsiteX226" fmla="*/ 2270719 w 11269336"/>
              <a:gd name="connsiteY226" fmla="*/ 2052702 h 2323145"/>
              <a:gd name="connsiteX227" fmla="*/ 2253080 w 11269336"/>
              <a:gd name="connsiteY227" fmla="*/ 2056363 h 2323145"/>
              <a:gd name="connsiteX228" fmla="*/ 2250906 w 11269336"/>
              <a:gd name="connsiteY228" fmla="*/ 2055654 h 2323145"/>
              <a:gd name="connsiteX229" fmla="*/ 2236905 w 11269336"/>
              <a:gd name="connsiteY229" fmla="*/ 2062882 h 2323145"/>
              <a:gd name="connsiteX230" fmla="*/ 2225830 w 11269336"/>
              <a:gd name="connsiteY230" fmla="*/ 2074027 h 2323145"/>
              <a:gd name="connsiteX231" fmla="*/ 2073776 w 11269336"/>
              <a:gd name="connsiteY231" fmla="*/ 2089244 h 2323145"/>
              <a:gd name="connsiteX232" fmla="*/ 1948256 w 11269336"/>
              <a:gd name="connsiteY232" fmla="*/ 2146616 h 2323145"/>
              <a:gd name="connsiteX233" fmla="*/ 1865582 w 11269336"/>
              <a:gd name="connsiteY233" fmla="*/ 2153738 h 2323145"/>
              <a:gd name="connsiteX234" fmla="*/ 1835210 w 11269336"/>
              <a:gd name="connsiteY234" fmla="*/ 2134244 h 2323145"/>
              <a:gd name="connsiteX235" fmla="*/ 1632661 w 11269336"/>
              <a:gd name="connsiteY235" fmla="*/ 2173882 h 2323145"/>
              <a:gd name="connsiteX236" fmla="*/ 1579590 w 11269336"/>
              <a:gd name="connsiteY236" fmla="*/ 2173680 h 2323145"/>
              <a:gd name="connsiteX237" fmla="*/ 1535601 w 11269336"/>
              <a:gd name="connsiteY237" fmla="*/ 2194590 h 2323145"/>
              <a:gd name="connsiteX238" fmla="*/ 1515594 w 11269336"/>
              <a:gd name="connsiteY238" fmla="*/ 2189622 h 2323145"/>
              <a:gd name="connsiteX239" fmla="*/ 1512113 w 11269336"/>
              <a:gd name="connsiteY239" fmla="*/ 2188534 h 2323145"/>
              <a:gd name="connsiteX240" fmla="*/ 1498838 w 11269336"/>
              <a:gd name="connsiteY240" fmla="*/ 2189213 h 2323145"/>
              <a:gd name="connsiteX241" fmla="*/ 1494279 w 11269336"/>
              <a:gd name="connsiteY241" fmla="*/ 2183112 h 2323145"/>
              <a:gd name="connsiteX242" fmla="*/ 1473714 w 11269336"/>
              <a:gd name="connsiteY242" fmla="*/ 2179625 h 2323145"/>
              <a:gd name="connsiteX243" fmla="*/ 1449503 w 11269336"/>
              <a:gd name="connsiteY243" fmla="*/ 2182633 h 2323145"/>
              <a:gd name="connsiteX244" fmla="*/ 1266687 w 11269336"/>
              <a:gd name="connsiteY244" fmla="*/ 2212688 h 2323145"/>
              <a:gd name="connsiteX245" fmla="*/ 1239614 w 11269336"/>
              <a:gd name="connsiteY245" fmla="*/ 2209727 h 2323145"/>
              <a:gd name="connsiteX246" fmla="*/ 1202436 w 11269336"/>
              <a:gd name="connsiteY246" fmla="*/ 2209817 h 2323145"/>
              <a:gd name="connsiteX247" fmla="*/ 1136097 w 11269336"/>
              <a:gd name="connsiteY247" fmla="*/ 2205112 h 2323145"/>
              <a:gd name="connsiteX248" fmla="*/ 988232 w 11269336"/>
              <a:gd name="connsiteY248" fmla="*/ 2235635 h 2323145"/>
              <a:gd name="connsiteX249" fmla="*/ 981959 w 11269336"/>
              <a:gd name="connsiteY249" fmla="*/ 2231607 h 2323145"/>
              <a:gd name="connsiteX250" fmla="*/ 938600 w 11269336"/>
              <a:gd name="connsiteY250" fmla="*/ 2238113 h 2323145"/>
              <a:gd name="connsiteX251" fmla="*/ 791788 w 11269336"/>
              <a:gd name="connsiteY251" fmla="*/ 2293224 h 2323145"/>
              <a:gd name="connsiteX252" fmla="*/ 706914 w 11269336"/>
              <a:gd name="connsiteY252" fmla="*/ 2305046 h 2323145"/>
              <a:gd name="connsiteX253" fmla="*/ 675971 w 11269336"/>
              <a:gd name="connsiteY253" fmla="*/ 2304030 h 2323145"/>
              <a:gd name="connsiteX254" fmla="*/ 624180 w 11269336"/>
              <a:gd name="connsiteY254" fmla="*/ 2302650 h 2323145"/>
              <a:gd name="connsiteX255" fmla="*/ 583453 w 11269336"/>
              <a:gd name="connsiteY255" fmla="*/ 2288788 h 2323145"/>
              <a:gd name="connsiteX256" fmla="*/ 540946 w 11269336"/>
              <a:gd name="connsiteY256" fmla="*/ 2292721 h 2323145"/>
              <a:gd name="connsiteX257" fmla="*/ 533680 w 11269336"/>
              <a:gd name="connsiteY257" fmla="*/ 2310233 h 2323145"/>
              <a:gd name="connsiteX258" fmla="*/ 487366 w 11269336"/>
              <a:gd name="connsiteY258" fmla="*/ 2309053 h 2323145"/>
              <a:gd name="connsiteX259" fmla="*/ 416820 w 11269336"/>
              <a:gd name="connsiteY259" fmla="*/ 2305443 h 2323145"/>
              <a:gd name="connsiteX260" fmla="*/ 376805 w 11269336"/>
              <a:gd name="connsiteY260" fmla="*/ 2307647 h 2323145"/>
              <a:gd name="connsiteX261" fmla="*/ 266777 w 11269336"/>
              <a:gd name="connsiteY261" fmla="*/ 2309012 h 2323145"/>
              <a:gd name="connsiteX262" fmla="*/ 156013 w 11269336"/>
              <a:gd name="connsiteY262" fmla="*/ 2306832 h 2323145"/>
              <a:gd name="connsiteX263" fmla="*/ 87258 w 11269336"/>
              <a:gd name="connsiteY263" fmla="*/ 2285511 h 2323145"/>
              <a:gd name="connsiteX264" fmla="*/ 23798 w 11269336"/>
              <a:gd name="connsiteY264" fmla="*/ 2281822 h 2323145"/>
              <a:gd name="connsiteX265" fmla="*/ 0 w 11269336"/>
              <a:gd name="connsiteY265" fmla="*/ 2285369 h 2323145"/>
              <a:gd name="connsiteX266" fmla="*/ 0 w 11269336"/>
              <a:gd name="connsiteY266"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139429 w 11269336"/>
              <a:gd name="connsiteY20" fmla="*/ 696446 h 2323145"/>
              <a:gd name="connsiteX21" fmla="*/ 9028928 w 11269336"/>
              <a:gd name="connsiteY21" fmla="*/ 745350 h 2323145"/>
              <a:gd name="connsiteX22" fmla="*/ 8977138 w 11269336"/>
              <a:gd name="connsiteY22" fmla="*/ 774970 h 2323145"/>
              <a:gd name="connsiteX23" fmla="*/ 8947030 w 11269336"/>
              <a:gd name="connsiteY23" fmla="*/ 814934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028928 w 11269336"/>
              <a:gd name="connsiteY21" fmla="*/ 745350 h 2323145"/>
              <a:gd name="connsiteX22" fmla="*/ 8977138 w 11269336"/>
              <a:gd name="connsiteY22" fmla="*/ 774970 h 2323145"/>
              <a:gd name="connsiteX23" fmla="*/ 8947030 w 11269336"/>
              <a:gd name="connsiteY23" fmla="*/ 814934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8947030 w 11269336"/>
              <a:gd name="connsiteY23" fmla="*/ 814934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9070855 w 11269336"/>
              <a:gd name="connsiteY23" fmla="*/ 794621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9070855 w 11269336"/>
              <a:gd name="connsiteY23" fmla="*/ 794621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795998 w 11269336"/>
              <a:gd name="connsiteY29" fmla="*/ 863337 h 2323145"/>
              <a:gd name="connsiteX30" fmla="*/ 8776970 w 11269336"/>
              <a:gd name="connsiteY30" fmla="*/ 885177 h 2323145"/>
              <a:gd name="connsiteX31" fmla="*/ 8755719 w 11269336"/>
              <a:gd name="connsiteY31" fmla="*/ 889754 h 2323145"/>
              <a:gd name="connsiteX32" fmla="*/ 8743257 w 11269336"/>
              <a:gd name="connsiteY32" fmla="*/ 904723 h 2323145"/>
              <a:gd name="connsiteX33" fmla="*/ 8721366 w 11269336"/>
              <a:gd name="connsiteY33" fmla="*/ 904711 h 2323145"/>
              <a:gd name="connsiteX34" fmla="*/ 8678353 w 11269336"/>
              <a:gd name="connsiteY34" fmla="*/ 926318 h 2323145"/>
              <a:gd name="connsiteX35" fmla="*/ 8636849 w 11269336"/>
              <a:gd name="connsiteY35" fmla="*/ 937900 h 2323145"/>
              <a:gd name="connsiteX36" fmla="*/ 8620213 w 11269336"/>
              <a:gd name="connsiteY36" fmla="*/ 943068 h 2323145"/>
              <a:gd name="connsiteX37" fmla="*/ 8612581 w 11269336"/>
              <a:gd name="connsiteY37" fmla="*/ 952695 h 2323145"/>
              <a:gd name="connsiteX38" fmla="*/ 8589038 w 11269336"/>
              <a:gd name="connsiteY38" fmla="*/ 963892 h 2323145"/>
              <a:gd name="connsiteX39" fmla="*/ 8579950 w 11269336"/>
              <a:gd name="connsiteY39" fmla="*/ 960899 h 2323145"/>
              <a:gd name="connsiteX40" fmla="*/ 8579319 w 11269336"/>
              <a:gd name="connsiteY40" fmla="*/ 965630 h 2323145"/>
              <a:gd name="connsiteX41" fmla="*/ 8547429 w 11269336"/>
              <a:gd name="connsiteY41" fmla="*/ 984506 h 2323145"/>
              <a:gd name="connsiteX42" fmla="*/ 8478704 w 11269336"/>
              <a:gd name="connsiteY42" fmla="*/ 1025490 h 2323145"/>
              <a:gd name="connsiteX43" fmla="*/ 8461421 w 11269336"/>
              <a:gd name="connsiteY43" fmla="*/ 1035512 h 2323145"/>
              <a:gd name="connsiteX44" fmla="*/ 8445003 w 11269336"/>
              <a:gd name="connsiteY44" fmla="*/ 1036851 h 2323145"/>
              <a:gd name="connsiteX45" fmla="*/ 8357350 w 11269336"/>
              <a:gd name="connsiteY45" fmla="*/ 1060213 h 2323145"/>
              <a:gd name="connsiteX46" fmla="*/ 8335565 w 11269336"/>
              <a:gd name="connsiteY46" fmla="*/ 1061151 h 2323145"/>
              <a:gd name="connsiteX47" fmla="*/ 8325267 w 11269336"/>
              <a:gd name="connsiteY47" fmla="*/ 1055919 h 2323145"/>
              <a:gd name="connsiteX48" fmla="*/ 8293586 w 11269336"/>
              <a:gd name="connsiteY48" fmla="*/ 1076144 h 2323145"/>
              <a:gd name="connsiteX49" fmla="*/ 8242405 w 11269336"/>
              <a:gd name="connsiteY49" fmla="*/ 1095960 h 2323145"/>
              <a:gd name="connsiteX50" fmla="*/ 8197391 w 11269336"/>
              <a:gd name="connsiteY50" fmla="*/ 1107746 h 2323145"/>
              <a:gd name="connsiteX51" fmla="*/ 8081474 w 11269336"/>
              <a:gd name="connsiteY51" fmla="*/ 1130125 h 2323145"/>
              <a:gd name="connsiteX52" fmla="*/ 8053585 w 11269336"/>
              <a:gd name="connsiteY52" fmla="*/ 1129169 h 2323145"/>
              <a:gd name="connsiteX53" fmla="*/ 8038422 w 11269336"/>
              <a:gd name="connsiteY53" fmla="*/ 1119092 h 2323145"/>
              <a:gd name="connsiteX54" fmla="*/ 8029450 w 11269336"/>
              <a:gd name="connsiteY54" fmla="*/ 1125592 h 2323145"/>
              <a:gd name="connsiteX55" fmla="*/ 7959552 w 11269336"/>
              <a:gd name="connsiteY55" fmla="*/ 1140188 h 2323145"/>
              <a:gd name="connsiteX56" fmla="*/ 7914188 w 11269336"/>
              <a:gd name="connsiteY56" fmla="*/ 1150862 h 2323145"/>
              <a:gd name="connsiteX57" fmla="*/ 7914918 w 11269336"/>
              <a:gd name="connsiteY57" fmla="*/ 1168758 h 2323145"/>
              <a:gd name="connsiteX58" fmla="*/ 7875510 w 11269336"/>
              <a:gd name="connsiteY58" fmla="*/ 1183153 h 2323145"/>
              <a:gd name="connsiteX59" fmla="*/ 7829932 w 11269336"/>
              <a:gd name="connsiteY59" fmla="*/ 1180782 h 2323145"/>
              <a:gd name="connsiteX60" fmla="*/ 7779182 w 11269336"/>
              <a:gd name="connsiteY60" fmla="*/ 1192665 h 2323145"/>
              <a:gd name="connsiteX61" fmla="*/ 7748774 w 11269336"/>
              <a:gd name="connsiteY61" fmla="*/ 1199586 h 2323145"/>
              <a:gd name="connsiteX62" fmla="*/ 7671846 w 11269336"/>
              <a:gd name="connsiteY62" fmla="*/ 1231966 h 2323145"/>
              <a:gd name="connsiteX63" fmla="*/ 7554146 w 11269336"/>
              <a:gd name="connsiteY63" fmla="*/ 1319748 h 2323145"/>
              <a:gd name="connsiteX64" fmla="*/ 7515052 w 11269336"/>
              <a:gd name="connsiteY64" fmla="*/ 1336718 h 2323145"/>
              <a:gd name="connsiteX65" fmla="*/ 7507193 w 11269336"/>
              <a:gd name="connsiteY65" fmla="*/ 1334617 h 2323145"/>
              <a:gd name="connsiteX66" fmla="*/ 7461694 w 11269336"/>
              <a:gd name="connsiteY66" fmla="*/ 1375866 h 2323145"/>
              <a:gd name="connsiteX67" fmla="*/ 7377571 w 11269336"/>
              <a:gd name="connsiteY67" fmla="*/ 1400128 h 2323145"/>
              <a:gd name="connsiteX68" fmla="*/ 7311261 w 11269336"/>
              <a:gd name="connsiteY68" fmla="*/ 1412652 h 2323145"/>
              <a:gd name="connsiteX69" fmla="*/ 7275307 w 11269336"/>
              <a:gd name="connsiteY69" fmla="*/ 1422171 h 2323145"/>
              <a:gd name="connsiteX70" fmla="*/ 7247783 w 11269336"/>
              <a:gd name="connsiteY70" fmla="*/ 1426330 h 2323145"/>
              <a:gd name="connsiteX71" fmla="*/ 7185047 w 11269336"/>
              <a:gd name="connsiteY71" fmla="*/ 1451812 h 2323145"/>
              <a:gd name="connsiteX72" fmla="*/ 7084117 w 11269336"/>
              <a:gd name="connsiteY72" fmla="*/ 1500281 h 2323145"/>
              <a:gd name="connsiteX73" fmla="*/ 7062011 w 11269336"/>
              <a:gd name="connsiteY73" fmla="*/ 1509183 h 2323145"/>
              <a:gd name="connsiteX74" fmla="*/ 7040555 w 11269336"/>
              <a:gd name="connsiteY74" fmla="*/ 1511207 h 2323145"/>
              <a:gd name="connsiteX75" fmla="*/ 7033438 w 11269336"/>
              <a:gd name="connsiteY75" fmla="*/ 1506772 h 2323145"/>
              <a:gd name="connsiteX76" fmla="*/ 7020886 w 11269336"/>
              <a:gd name="connsiteY76" fmla="*/ 1510764 h 2323145"/>
              <a:gd name="connsiteX77" fmla="*/ 7017033 w 11269336"/>
              <a:gd name="connsiteY77" fmla="*/ 1510650 h 2323145"/>
              <a:gd name="connsiteX78" fmla="*/ 6995460 w 11269336"/>
              <a:gd name="connsiteY78" fmla="*/ 1511173 h 2323145"/>
              <a:gd name="connsiteX79" fmla="*/ 6962144 w 11269336"/>
              <a:gd name="connsiteY79" fmla="*/ 1541508 h 2323145"/>
              <a:gd name="connsiteX80" fmla="*/ 6910674 w 11269336"/>
              <a:gd name="connsiteY80" fmla="*/ 1554793 h 2323145"/>
              <a:gd name="connsiteX81" fmla="*/ 6732152 w 11269336"/>
              <a:gd name="connsiteY81" fmla="*/ 1642538 h 2323145"/>
              <a:gd name="connsiteX82" fmla="*/ 6694106 w 11269336"/>
              <a:gd name="connsiteY82" fmla="*/ 1632377 h 2323145"/>
              <a:gd name="connsiteX83" fmla="*/ 6617223 w 11269336"/>
              <a:gd name="connsiteY83" fmla="*/ 1659889 h 2323145"/>
              <a:gd name="connsiteX84" fmla="*/ 6521138 w 11269336"/>
              <a:gd name="connsiteY84" fmla="*/ 1744340 h 2323145"/>
              <a:gd name="connsiteX85" fmla="*/ 6380677 w 11269336"/>
              <a:gd name="connsiteY85" fmla="*/ 1796883 h 2323145"/>
              <a:gd name="connsiteX86" fmla="*/ 6374897 w 11269336"/>
              <a:gd name="connsiteY86" fmla="*/ 1809910 h 2323145"/>
              <a:gd name="connsiteX87" fmla="*/ 6364545 w 11269336"/>
              <a:gd name="connsiteY87" fmla="*/ 1820090 h 2323145"/>
              <a:gd name="connsiteX88" fmla="*/ 6362126 w 11269336"/>
              <a:gd name="connsiteY88" fmla="*/ 1819991 h 2323145"/>
              <a:gd name="connsiteX89" fmla="*/ 6346673 w 11269336"/>
              <a:gd name="connsiteY89" fmla="*/ 1827824 h 2323145"/>
              <a:gd name="connsiteX90" fmla="*/ 6345588 w 11269336"/>
              <a:gd name="connsiteY90" fmla="*/ 1832232 h 2323145"/>
              <a:gd name="connsiteX91" fmla="*/ 6335708 w 11269336"/>
              <a:gd name="connsiteY91" fmla="*/ 1838451 h 2323145"/>
              <a:gd name="connsiteX92" fmla="*/ 6318182 w 11269336"/>
              <a:gd name="connsiteY92" fmla="*/ 1852975 h 2323145"/>
              <a:gd name="connsiteX93" fmla="*/ 6313084 w 11269336"/>
              <a:gd name="connsiteY93" fmla="*/ 1853561 h 2323145"/>
              <a:gd name="connsiteX94" fmla="*/ 6283816 w 11269336"/>
              <a:gd name="connsiteY94" fmla="*/ 1872148 h 2323145"/>
              <a:gd name="connsiteX95" fmla="*/ 6282550 w 11269336"/>
              <a:gd name="connsiteY95" fmla="*/ 1871392 h 2323145"/>
              <a:gd name="connsiteX96" fmla="*/ 6270527 w 11269336"/>
              <a:gd name="connsiteY96" fmla="*/ 1872208 h 2323145"/>
              <a:gd name="connsiteX97" fmla="*/ 6249518 w 11269336"/>
              <a:gd name="connsiteY97" fmla="*/ 1876079 h 2323145"/>
              <a:gd name="connsiteX98" fmla="*/ 6190386 w 11269336"/>
              <a:gd name="connsiteY98" fmla="*/ 1872478 h 2323145"/>
              <a:gd name="connsiteX99" fmla="*/ 6159777 w 11269336"/>
              <a:gd name="connsiteY99" fmla="*/ 1891745 h 2323145"/>
              <a:gd name="connsiteX100" fmla="*/ 6153131 w 11269336"/>
              <a:gd name="connsiteY100" fmla="*/ 1895079 h 2323145"/>
              <a:gd name="connsiteX101" fmla="*/ 6152798 w 11269336"/>
              <a:gd name="connsiteY101" fmla="*/ 1894920 h 2323145"/>
              <a:gd name="connsiteX102" fmla="*/ 6145388 w 11269336"/>
              <a:gd name="connsiteY102" fmla="*/ 1897990 h 2323145"/>
              <a:gd name="connsiteX103" fmla="*/ 6141014 w 11269336"/>
              <a:gd name="connsiteY103" fmla="*/ 1901155 h 2323145"/>
              <a:gd name="connsiteX104" fmla="*/ 6128122 w 11269336"/>
              <a:gd name="connsiteY104" fmla="*/ 1907623 h 2323145"/>
              <a:gd name="connsiteX105" fmla="*/ 6122351 w 11269336"/>
              <a:gd name="connsiteY105" fmla="*/ 1908359 h 2323145"/>
              <a:gd name="connsiteX106" fmla="*/ 6064750 w 11269336"/>
              <a:gd name="connsiteY106" fmla="*/ 1896394 h 2323145"/>
              <a:gd name="connsiteX107" fmla="*/ 5964230 w 11269336"/>
              <a:gd name="connsiteY107" fmla="*/ 1910038 h 2323145"/>
              <a:gd name="connsiteX108" fmla="*/ 5865399 w 11269336"/>
              <a:gd name="connsiteY108" fmla="*/ 1926966 h 2323145"/>
              <a:gd name="connsiteX109" fmla="*/ 5829951 w 11269336"/>
              <a:gd name="connsiteY109" fmla="*/ 1934755 h 2323145"/>
              <a:gd name="connsiteX110" fmla="*/ 5765285 w 11269336"/>
              <a:gd name="connsiteY110" fmla="*/ 1941322 h 2323145"/>
              <a:gd name="connsiteX111" fmla="*/ 5734750 w 11269336"/>
              <a:gd name="connsiteY111" fmla="*/ 1939793 h 2323145"/>
              <a:gd name="connsiteX112" fmla="*/ 5733569 w 11269336"/>
              <a:gd name="connsiteY112" fmla="*/ 1940505 h 2323145"/>
              <a:gd name="connsiteX113" fmla="*/ 5730329 w 11269336"/>
              <a:gd name="connsiteY113" fmla="*/ 1937845 h 2323145"/>
              <a:gd name="connsiteX114" fmla="*/ 5724661 w 11269336"/>
              <a:gd name="connsiteY114" fmla="*/ 1937455 h 2323145"/>
              <a:gd name="connsiteX115" fmla="*/ 5710186 w 11269336"/>
              <a:gd name="connsiteY115" fmla="*/ 1941370 h 2323145"/>
              <a:gd name="connsiteX116" fmla="*/ 5704910 w 11269336"/>
              <a:gd name="connsiteY116" fmla="*/ 1943663 h 2323145"/>
              <a:gd name="connsiteX117" fmla="*/ 5696836 w 11269336"/>
              <a:gd name="connsiteY117" fmla="*/ 1945271 h 2323145"/>
              <a:gd name="connsiteX118" fmla="*/ 5696583 w 11269336"/>
              <a:gd name="connsiteY118" fmla="*/ 1945050 h 2323145"/>
              <a:gd name="connsiteX119" fmla="*/ 5689123 w 11269336"/>
              <a:gd name="connsiteY119" fmla="*/ 1947067 h 2323145"/>
              <a:gd name="connsiteX120" fmla="*/ 5653291 w 11269336"/>
              <a:gd name="connsiteY120" fmla="*/ 1960245 h 2323145"/>
              <a:gd name="connsiteX121" fmla="*/ 5599385 w 11269336"/>
              <a:gd name="connsiteY121" fmla="*/ 1945198 h 2323145"/>
              <a:gd name="connsiteX122" fmla="*/ 5578300 w 11269336"/>
              <a:gd name="connsiteY122" fmla="*/ 1944963 h 2323145"/>
              <a:gd name="connsiteX123" fmla="*/ 5566758 w 11269336"/>
              <a:gd name="connsiteY123" fmla="*/ 1943441 h 2323145"/>
              <a:gd name="connsiteX124" fmla="*/ 5565857 w 11269336"/>
              <a:gd name="connsiteY124" fmla="*/ 1942445 h 2323145"/>
              <a:gd name="connsiteX125" fmla="*/ 5531534 w 11269336"/>
              <a:gd name="connsiteY125" fmla="*/ 1955208 h 2323145"/>
              <a:gd name="connsiteX126" fmla="*/ 5526552 w 11269336"/>
              <a:gd name="connsiteY126" fmla="*/ 1954799 h 2323145"/>
              <a:gd name="connsiteX127" fmla="*/ 5504723 w 11269336"/>
              <a:gd name="connsiteY127" fmla="*/ 1965811 h 2323145"/>
              <a:gd name="connsiteX128" fmla="*/ 5493156 w 11269336"/>
              <a:gd name="connsiteY128" fmla="*/ 1970063 h 2323145"/>
              <a:gd name="connsiteX129" fmla="*/ 5490486 w 11269336"/>
              <a:gd name="connsiteY129" fmla="*/ 1974227 h 2323145"/>
              <a:gd name="connsiteX130" fmla="*/ 5473107 w 11269336"/>
              <a:gd name="connsiteY130" fmla="*/ 1979001 h 2323145"/>
              <a:gd name="connsiteX131" fmla="*/ 5470885 w 11269336"/>
              <a:gd name="connsiteY131" fmla="*/ 1978432 h 2323145"/>
              <a:gd name="connsiteX132" fmla="*/ 5457393 w 11269336"/>
              <a:gd name="connsiteY132" fmla="*/ 1986525 h 2323145"/>
              <a:gd name="connsiteX133" fmla="*/ 5447102 w 11269336"/>
              <a:gd name="connsiteY133" fmla="*/ 1998329 h 2323145"/>
              <a:gd name="connsiteX134" fmla="*/ 5159151 w 11269336"/>
              <a:gd name="connsiteY134" fmla="*/ 2029640 h 2323145"/>
              <a:gd name="connsiteX135" fmla="*/ 5041688 w 11269336"/>
              <a:gd name="connsiteY135" fmla="*/ 2022334 h 2323145"/>
              <a:gd name="connsiteX136" fmla="*/ 4860988 w 11269336"/>
              <a:gd name="connsiteY136" fmla="*/ 2135698 h 2323145"/>
              <a:gd name="connsiteX137" fmla="*/ 4807902 w 11269336"/>
              <a:gd name="connsiteY137" fmla="*/ 2138894 h 2323145"/>
              <a:gd name="connsiteX138" fmla="*/ 4765388 w 11269336"/>
              <a:gd name="connsiteY138" fmla="*/ 2162525 h 2323145"/>
              <a:gd name="connsiteX139" fmla="*/ 4745033 w 11269336"/>
              <a:gd name="connsiteY139" fmla="*/ 2158859 h 2323145"/>
              <a:gd name="connsiteX140" fmla="*/ 4741475 w 11269336"/>
              <a:gd name="connsiteY140" fmla="*/ 2157998 h 2323145"/>
              <a:gd name="connsiteX141" fmla="*/ 4728247 w 11269336"/>
              <a:gd name="connsiteY141" fmla="*/ 2159526 h 2323145"/>
              <a:gd name="connsiteX142" fmla="*/ 4723263 w 11269336"/>
              <a:gd name="connsiteY142" fmla="*/ 2153742 h 2323145"/>
              <a:gd name="connsiteX143" fmla="*/ 4702453 w 11269336"/>
              <a:gd name="connsiteY143" fmla="*/ 2151586 h 2323145"/>
              <a:gd name="connsiteX144" fmla="*/ 4678455 w 11269336"/>
              <a:gd name="connsiteY144" fmla="*/ 2156131 h 2323145"/>
              <a:gd name="connsiteX145" fmla="*/ 4593061 w 11269336"/>
              <a:gd name="connsiteY145" fmla="*/ 2171597 h 2323145"/>
              <a:gd name="connsiteX146" fmla="*/ 4579902 w 11269336"/>
              <a:gd name="connsiteY146" fmla="*/ 2177927 h 2323145"/>
              <a:gd name="connsiteX147" fmla="*/ 4533444 w 11269336"/>
              <a:gd name="connsiteY147" fmla="*/ 2181200 h 2323145"/>
              <a:gd name="connsiteX148" fmla="*/ 4492832 w 11269336"/>
              <a:gd name="connsiteY148" fmla="*/ 2188033 h 2323145"/>
              <a:gd name="connsiteX149" fmla="*/ 4467257 w 11269336"/>
              <a:gd name="connsiteY149" fmla="*/ 2196121 h 2323145"/>
              <a:gd name="connsiteX150" fmla="*/ 4459937 w 11269336"/>
              <a:gd name="connsiteY150" fmla="*/ 2195182 h 2323145"/>
              <a:gd name="connsiteX151" fmla="*/ 4433312 w 11269336"/>
              <a:gd name="connsiteY151" fmla="*/ 2199004 h 2323145"/>
              <a:gd name="connsiteX152" fmla="*/ 4420601 w 11269336"/>
              <a:gd name="connsiteY152" fmla="*/ 2205158 h 2323145"/>
              <a:gd name="connsiteX153" fmla="*/ 4405765 w 11269336"/>
              <a:gd name="connsiteY153" fmla="*/ 2199902 h 2323145"/>
              <a:gd name="connsiteX154" fmla="*/ 4401354 w 11269336"/>
              <a:gd name="connsiteY154" fmla="*/ 2194745 h 2323145"/>
              <a:gd name="connsiteX155" fmla="*/ 4383151 w 11269336"/>
              <a:gd name="connsiteY155" fmla="*/ 2201140 h 2323145"/>
              <a:gd name="connsiteX156" fmla="*/ 4366646 w 11269336"/>
              <a:gd name="connsiteY156" fmla="*/ 2198564 h 2323145"/>
              <a:gd name="connsiteX157" fmla="*/ 4354009 w 11269336"/>
              <a:gd name="connsiteY157" fmla="*/ 2204984 h 2323145"/>
              <a:gd name="connsiteX158" fmla="*/ 4348284 w 11269336"/>
              <a:gd name="connsiteY158" fmla="*/ 2205270 h 2323145"/>
              <a:gd name="connsiteX159" fmla="*/ 4333906 w 11269336"/>
              <a:gd name="connsiteY159" fmla="*/ 2205251 h 2323145"/>
              <a:gd name="connsiteX160" fmla="*/ 4308819 w 11269336"/>
              <a:gd name="connsiteY160" fmla="*/ 2203822 h 2323145"/>
              <a:gd name="connsiteX161" fmla="*/ 4301210 w 11269336"/>
              <a:gd name="connsiteY161" fmla="*/ 2204456 h 2323145"/>
              <a:gd name="connsiteX162" fmla="*/ 4283095 w 11269336"/>
              <a:gd name="connsiteY162" fmla="*/ 2198177 h 2323145"/>
              <a:gd name="connsiteX163" fmla="*/ 4250119 w 11269336"/>
              <a:gd name="connsiteY163" fmla="*/ 2196342 h 2323145"/>
              <a:gd name="connsiteX164" fmla="*/ 4189203 w 11269336"/>
              <a:gd name="connsiteY164" fmla="*/ 2178994 h 2323145"/>
              <a:gd name="connsiteX165" fmla="*/ 4154035 w 11269336"/>
              <a:gd name="connsiteY165" fmla="*/ 2171950 h 2323145"/>
              <a:gd name="connsiteX166" fmla="*/ 4129569 w 11269336"/>
              <a:gd name="connsiteY166" fmla="*/ 2163850 h 2323145"/>
              <a:gd name="connsiteX167" fmla="*/ 4061250 w 11269336"/>
              <a:gd name="connsiteY167" fmla="*/ 2159236 h 2323145"/>
              <a:gd name="connsiteX168" fmla="*/ 3945480 w 11269336"/>
              <a:gd name="connsiteY168" fmla="*/ 2158279 h 2323145"/>
              <a:gd name="connsiteX169" fmla="*/ 3921468 w 11269336"/>
              <a:gd name="connsiteY169" fmla="*/ 2156588 h 2323145"/>
              <a:gd name="connsiteX170" fmla="*/ 3903348 w 11269336"/>
              <a:gd name="connsiteY170" fmla="*/ 2149220 h 2323145"/>
              <a:gd name="connsiteX171" fmla="*/ 3901342 w 11269336"/>
              <a:gd name="connsiteY171" fmla="*/ 2142355 h 2323145"/>
              <a:gd name="connsiteX172" fmla="*/ 3888539 w 11269336"/>
              <a:gd name="connsiteY172" fmla="*/ 2140476 h 2323145"/>
              <a:gd name="connsiteX173" fmla="*/ 3885662 w 11269336"/>
              <a:gd name="connsiteY173" fmla="*/ 2138740 h 2323145"/>
              <a:gd name="connsiteX174" fmla="*/ 3868627 w 11269336"/>
              <a:gd name="connsiteY174" fmla="*/ 2130023 h 2323145"/>
              <a:gd name="connsiteX175" fmla="*/ 3819177 w 11269336"/>
              <a:gd name="connsiteY175" fmla="*/ 2142111 h 2323145"/>
              <a:gd name="connsiteX176" fmla="*/ 3769100 w 11269336"/>
              <a:gd name="connsiteY176" fmla="*/ 2131731 h 2323145"/>
              <a:gd name="connsiteX177" fmla="*/ 3562752 w 11269336"/>
              <a:gd name="connsiteY177" fmla="*/ 2131785 h 2323145"/>
              <a:gd name="connsiteX178" fmla="*/ 3541402 w 11269336"/>
              <a:gd name="connsiteY178" fmla="*/ 2106821 h 2323145"/>
              <a:gd name="connsiteX179" fmla="*/ 3365341 w 11269336"/>
              <a:gd name="connsiteY179" fmla="*/ 2077638 h 2323145"/>
              <a:gd name="connsiteX180" fmla="*/ 3170922 w 11269336"/>
              <a:gd name="connsiteY180" fmla="*/ 2115957 h 2323145"/>
              <a:gd name="connsiteX181" fmla="*/ 3156256 w 11269336"/>
              <a:gd name="connsiteY181" fmla="*/ 2124773 h 2323145"/>
              <a:gd name="connsiteX182" fmla="*/ 3140298 w 11269336"/>
              <a:gd name="connsiteY182" fmla="*/ 2129182 h 2323145"/>
              <a:gd name="connsiteX183" fmla="*/ 3138514 w 11269336"/>
              <a:gd name="connsiteY183" fmla="*/ 2128069 h 2323145"/>
              <a:gd name="connsiteX184" fmla="*/ 3120467 w 11269336"/>
              <a:gd name="connsiteY184" fmla="*/ 2128281 h 2323145"/>
              <a:gd name="connsiteX185" fmla="*/ 3116175 w 11269336"/>
              <a:gd name="connsiteY185" fmla="*/ 2131633 h 2323145"/>
              <a:gd name="connsiteX186" fmla="*/ 3103685 w 11269336"/>
              <a:gd name="connsiteY186" fmla="*/ 2132814 h 2323145"/>
              <a:gd name="connsiteX187" fmla="*/ 3078794 w 11269336"/>
              <a:gd name="connsiteY187" fmla="*/ 2137935 h 2323145"/>
              <a:gd name="connsiteX188" fmla="*/ 3074407 w 11269336"/>
              <a:gd name="connsiteY188" fmla="*/ 2136274 h 2323145"/>
              <a:gd name="connsiteX189" fmla="*/ 3037285 w 11269336"/>
              <a:gd name="connsiteY189" fmla="*/ 2139919 h 2323145"/>
              <a:gd name="connsiteX190" fmla="*/ 3036901 w 11269336"/>
              <a:gd name="connsiteY190" fmla="*/ 2138726 h 2323145"/>
              <a:gd name="connsiteX191" fmla="*/ 3026996 w 11269336"/>
              <a:gd name="connsiteY191" fmla="*/ 2134322 h 2323145"/>
              <a:gd name="connsiteX192" fmla="*/ 3007772 w 11269336"/>
              <a:gd name="connsiteY192" fmla="*/ 2128742 h 2323145"/>
              <a:gd name="connsiteX193" fmla="*/ 2965030 w 11269336"/>
              <a:gd name="connsiteY193" fmla="*/ 2100494 h 2323145"/>
              <a:gd name="connsiteX194" fmla="*/ 2926342 w 11269336"/>
              <a:gd name="connsiteY194" fmla="*/ 2104155 h 2323145"/>
              <a:gd name="connsiteX195" fmla="*/ 2918608 w 11269336"/>
              <a:gd name="connsiteY195" fmla="*/ 2104215 h 2323145"/>
              <a:gd name="connsiteX196" fmla="*/ 2918475 w 11269336"/>
              <a:gd name="connsiteY196" fmla="*/ 2103937 h 2323145"/>
              <a:gd name="connsiteX197" fmla="*/ 2910360 w 11269336"/>
              <a:gd name="connsiteY197" fmla="*/ 2103444 h 2323145"/>
              <a:gd name="connsiteX198" fmla="*/ 2904507 w 11269336"/>
              <a:gd name="connsiteY198" fmla="*/ 2104326 h 2323145"/>
              <a:gd name="connsiteX199" fmla="*/ 2889503 w 11269336"/>
              <a:gd name="connsiteY199" fmla="*/ 2104443 h 2323145"/>
              <a:gd name="connsiteX200" fmla="*/ 2884480 w 11269336"/>
              <a:gd name="connsiteY200" fmla="*/ 2102626 h 2323145"/>
              <a:gd name="connsiteX201" fmla="*/ 2882689 w 11269336"/>
              <a:gd name="connsiteY201" fmla="*/ 2099228 h 2323145"/>
              <a:gd name="connsiteX202" fmla="*/ 2881291 w 11269336"/>
              <a:gd name="connsiteY202" fmla="*/ 2099618 h 2323145"/>
              <a:gd name="connsiteX203" fmla="*/ 2853979 w 11269336"/>
              <a:gd name="connsiteY203" fmla="*/ 2090388 h 2323145"/>
              <a:gd name="connsiteX204" fmla="*/ 2791790 w 11269336"/>
              <a:gd name="connsiteY204" fmla="*/ 2080332 h 2323145"/>
              <a:gd name="connsiteX205" fmla="*/ 2755844 w 11269336"/>
              <a:gd name="connsiteY205" fmla="*/ 2078874 h 2323145"/>
              <a:gd name="connsiteX206" fmla="*/ 2657742 w 11269336"/>
              <a:gd name="connsiteY206" fmla="*/ 2070179 h 2323145"/>
              <a:gd name="connsiteX207" fmla="*/ 2559549 w 11269336"/>
              <a:gd name="connsiteY207" fmla="*/ 2057873 h 2323145"/>
              <a:gd name="connsiteX208" fmla="*/ 2512054 w 11269336"/>
              <a:gd name="connsiteY208" fmla="*/ 2031671 h 2323145"/>
              <a:gd name="connsiteX209" fmla="*/ 2506437 w 11269336"/>
              <a:gd name="connsiteY209" fmla="*/ 2030918 h 2323145"/>
              <a:gd name="connsiteX210" fmla="*/ 2491752 w 11269336"/>
              <a:gd name="connsiteY210" fmla="*/ 2033906 h 2323145"/>
              <a:gd name="connsiteX211" fmla="*/ 2486338 w 11269336"/>
              <a:gd name="connsiteY211" fmla="*/ 2035862 h 2323145"/>
              <a:gd name="connsiteX212" fmla="*/ 2478186 w 11269336"/>
              <a:gd name="connsiteY212" fmla="*/ 2036953 h 2323145"/>
              <a:gd name="connsiteX213" fmla="*/ 2477950 w 11269336"/>
              <a:gd name="connsiteY213" fmla="*/ 2036715 h 2323145"/>
              <a:gd name="connsiteX214" fmla="*/ 2470381 w 11269336"/>
              <a:gd name="connsiteY214" fmla="*/ 2038256 h 2323145"/>
              <a:gd name="connsiteX215" fmla="*/ 2433781 w 11269336"/>
              <a:gd name="connsiteY215" fmla="*/ 2049140 h 2323145"/>
              <a:gd name="connsiteX216" fmla="*/ 2381172 w 11269336"/>
              <a:gd name="connsiteY216" fmla="*/ 2030645 h 2323145"/>
              <a:gd name="connsiteX217" fmla="*/ 2360198 w 11269336"/>
              <a:gd name="connsiteY217" fmla="*/ 2029059 h 2323145"/>
              <a:gd name="connsiteX218" fmla="*/ 2348815 w 11269336"/>
              <a:gd name="connsiteY218" fmla="*/ 2026798 h 2323145"/>
              <a:gd name="connsiteX219" fmla="*/ 2347988 w 11269336"/>
              <a:gd name="connsiteY219" fmla="*/ 2025745 h 2323145"/>
              <a:gd name="connsiteX220" fmla="*/ 2312920 w 11269336"/>
              <a:gd name="connsiteY220" fmla="*/ 2036311 h 2323145"/>
              <a:gd name="connsiteX221" fmla="*/ 2307986 w 11269336"/>
              <a:gd name="connsiteY221" fmla="*/ 2035583 h 2323145"/>
              <a:gd name="connsiteX222" fmla="*/ 2285481 w 11269336"/>
              <a:gd name="connsiteY222" fmla="*/ 2045197 h 2323145"/>
              <a:gd name="connsiteX223" fmla="*/ 2273666 w 11269336"/>
              <a:gd name="connsiteY223" fmla="*/ 2048710 h 2323145"/>
              <a:gd name="connsiteX224" fmla="*/ 2270719 w 11269336"/>
              <a:gd name="connsiteY224" fmla="*/ 2052702 h 2323145"/>
              <a:gd name="connsiteX225" fmla="*/ 2253080 w 11269336"/>
              <a:gd name="connsiteY225" fmla="*/ 2056363 h 2323145"/>
              <a:gd name="connsiteX226" fmla="*/ 2250906 w 11269336"/>
              <a:gd name="connsiteY226" fmla="*/ 2055654 h 2323145"/>
              <a:gd name="connsiteX227" fmla="*/ 2236905 w 11269336"/>
              <a:gd name="connsiteY227" fmla="*/ 2062882 h 2323145"/>
              <a:gd name="connsiteX228" fmla="*/ 2225830 w 11269336"/>
              <a:gd name="connsiteY228" fmla="*/ 2074027 h 2323145"/>
              <a:gd name="connsiteX229" fmla="*/ 2073776 w 11269336"/>
              <a:gd name="connsiteY229" fmla="*/ 2089244 h 2323145"/>
              <a:gd name="connsiteX230" fmla="*/ 1948256 w 11269336"/>
              <a:gd name="connsiteY230" fmla="*/ 2146616 h 2323145"/>
              <a:gd name="connsiteX231" fmla="*/ 1865582 w 11269336"/>
              <a:gd name="connsiteY231" fmla="*/ 2153738 h 2323145"/>
              <a:gd name="connsiteX232" fmla="*/ 1835210 w 11269336"/>
              <a:gd name="connsiteY232" fmla="*/ 2134244 h 2323145"/>
              <a:gd name="connsiteX233" fmla="*/ 1632661 w 11269336"/>
              <a:gd name="connsiteY233" fmla="*/ 2173882 h 2323145"/>
              <a:gd name="connsiteX234" fmla="*/ 1579590 w 11269336"/>
              <a:gd name="connsiteY234" fmla="*/ 2173680 h 2323145"/>
              <a:gd name="connsiteX235" fmla="*/ 1535601 w 11269336"/>
              <a:gd name="connsiteY235" fmla="*/ 2194590 h 2323145"/>
              <a:gd name="connsiteX236" fmla="*/ 1515594 w 11269336"/>
              <a:gd name="connsiteY236" fmla="*/ 2189622 h 2323145"/>
              <a:gd name="connsiteX237" fmla="*/ 1512113 w 11269336"/>
              <a:gd name="connsiteY237" fmla="*/ 2188534 h 2323145"/>
              <a:gd name="connsiteX238" fmla="*/ 1498838 w 11269336"/>
              <a:gd name="connsiteY238" fmla="*/ 2189213 h 2323145"/>
              <a:gd name="connsiteX239" fmla="*/ 1494279 w 11269336"/>
              <a:gd name="connsiteY239" fmla="*/ 2183112 h 2323145"/>
              <a:gd name="connsiteX240" fmla="*/ 1473714 w 11269336"/>
              <a:gd name="connsiteY240" fmla="*/ 2179625 h 2323145"/>
              <a:gd name="connsiteX241" fmla="*/ 1449503 w 11269336"/>
              <a:gd name="connsiteY241" fmla="*/ 2182633 h 2323145"/>
              <a:gd name="connsiteX242" fmla="*/ 1266687 w 11269336"/>
              <a:gd name="connsiteY242" fmla="*/ 2212688 h 2323145"/>
              <a:gd name="connsiteX243" fmla="*/ 1239614 w 11269336"/>
              <a:gd name="connsiteY243" fmla="*/ 2209727 h 2323145"/>
              <a:gd name="connsiteX244" fmla="*/ 1202436 w 11269336"/>
              <a:gd name="connsiteY244" fmla="*/ 2209817 h 2323145"/>
              <a:gd name="connsiteX245" fmla="*/ 1136097 w 11269336"/>
              <a:gd name="connsiteY245" fmla="*/ 2205112 h 2323145"/>
              <a:gd name="connsiteX246" fmla="*/ 988232 w 11269336"/>
              <a:gd name="connsiteY246" fmla="*/ 2235635 h 2323145"/>
              <a:gd name="connsiteX247" fmla="*/ 981959 w 11269336"/>
              <a:gd name="connsiteY247" fmla="*/ 2231607 h 2323145"/>
              <a:gd name="connsiteX248" fmla="*/ 938600 w 11269336"/>
              <a:gd name="connsiteY248" fmla="*/ 2238113 h 2323145"/>
              <a:gd name="connsiteX249" fmla="*/ 791788 w 11269336"/>
              <a:gd name="connsiteY249" fmla="*/ 2293224 h 2323145"/>
              <a:gd name="connsiteX250" fmla="*/ 706914 w 11269336"/>
              <a:gd name="connsiteY250" fmla="*/ 2305046 h 2323145"/>
              <a:gd name="connsiteX251" fmla="*/ 675971 w 11269336"/>
              <a:gd name="connsiteY251" fmla="*/ 2304030 h 2323145"/>
              <a:gd name="connsiteX252" fmla="*/ 624180 w 11269336"/>
              <a:gd name="connsiteY252" fmla="*/ 2302650 h 2323145"/>
              <a:gd name="connsiteX253" fmla="*/ 583453 w 11269336"/>
              <a:gd name="connsiteY253" fmla="*/ 2288788 h 2323145"/>
              <a:gd name="connsiteX254" fmla="*/ 540946 w 11269336"/>
              <a:gd name="connsiteY254" fmla="*/ 2292721 h 2323145"/>
              <a:gd name="connsiteX255" fmla="*/ 533680 w 11269336"/>
              <a:gd name="connsiteY255" fmla="*/ 2310233 h 2323145"/>
              <a:gd name="connsiteX256" fmla="*/ 487366 w 11269336"/>
              <a:gd name="connsiteY256" fmla="*/ 2309053 h 2323145"/>
              <a:gd name="connsiteX257" fmla="*/ 416820 w 11269336"/>
              <a:gd name="connsiteY257" fmla="*/ 2305443 h 2323145"/>
              <a:gd name="connsiteX258" fmla="*/ 376805 w 11269336"/>
              <a:gd name="connsiteY258" fmla="*/ 2307647 h 2323145"/>
              <a:gd name="connsiteX259" fmla="*/ 266777 w 11269336"/>
              <a:gd name="connsiteY259" fmla="*/ 2309012 h 2323145"/>
              <a:gd name="connsiteX260" fmla="*/ 156013 w 11269336"/>
              <a:gd name="connsiteY260" fmla="*/ 2306832 h 2323145"/>
              <a:gd name="connsiteX261" fmla="*/ 87258 w 11269336"/>
              <a:gd name="connsiteY261" fmla="*/ 2285511 h 2323145"/>
              <a:gd name="connsiteX262" fmla="*/ 23798 w 11269336"/>
              <a:gd name="connsiteY262" fmla="*/ 2281822 h 2323145"/>
              <a:gd name="connsiteX263" fmla="*/ 0 w 11269336"/>
              <a:gd name="connsiteY263" fmla="*/ 2285369 h 2323145"/>
              <a:gd name="connsiteX264" fmla="*/ 0 w 11269336"/>
              <a:gd name="connsiteY264"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8914746 w 11269336"/>
              <a:gd name="connsiteY23" fmla="*/ 826428 h 2323145"/>
              <a:gd name="connsiteX24" fmla="*/ 8917778 w 11269336"/>
              <a:gd name="connsiteY24" fmla="*/ 835198 h 2323145"/>
              <a:gd name="connsiteX25" fmla="*/ 8905560 w 11269336"/>
              <a:gd name="connsiteY25" fmla="*/ 838358 h 2323145"/>
              <a:gd name="connsiteX26" fmla="*/ 8897564 w 11269336"/>
              <a:gd name="connsiteY26" fmla="*/ 834287 h 2323145"/>
              <a:gd name="connsiteX27" fmla="*/ 8878040 w 11269336"/>
              <a:gd name="connsiteY27" fmla="*/ 844150 h 2323145"/>
              <a:gd name="connsiteX28" fmla="*/ 8795998 w 11269336"/>
              <a:gd name="connsiteY28" fmla="*/ 863337 h 2323145"/>
              <a:gd name="connsiteX29" fmla="*/ 8776970 w 11269336"/>
              <a:gd name="connsiteY29" fmla="*/ 885177 h 2323145"/>
              <a:gd name="connsiteX30" fmla="*/ 8755719 w 11269336"/>
              <a:gd name="connsiteY30" fmla="*/ 889754 h 2323145"/>
              <a:gd name="connsiteX31" fmla="*/ 8743257 w 11269336"/>
              <a:gd name="connsiteY31" fmla="*/ 904723 h 2323145"/>
              <a:gd name="connsiteX32" fmla="*/ 8721366 w 11269336"/>
              <a:gd name="connsiteY32" fmla="*/ 904711 h 2323145"/>
              <a:gd name="connsiteX33" fmla="*/ 8678353 w 11269336"/>
              <a:gd name="connsiteY33" fmla="*/ 926318 h 2323145"/>
              <a:gd name="connsiteX34" fmla="*/ 8636849 w 11269336"/>
              <a:gd name="connsiteY34" fmla="*/ 937900 h 2323145"/>
              <a:gd name="connsiteX35" fmla="*/ 8620213 w 11269336"/>
              <a:gd name="connsiteY35" fmla="*/ 943068 h 2323145"/>
              <a:gd name="connsiteX36" fmla="*/ 8612581 w 11269336"/>
              <a:gd name="connsiteY36" fmla="*/ 952695 h 2323145"/>
              <a:gd name="connsiteX37" fmla="*/ 8589038 w 11269336"/>
              <a:gd name="connsiteY37" fmla="*/ 963892 h 2323145"/>
              <a:gd name="connsiteX38" fmla="*/ 8579950 w 11269336"/>
              <a:gd name="connsiteY38" fmla="*/ 960899 h 2323145"/>
              <a:gd name="connsiteX39" fmla="*/ 8579319 w 11269336"/>
              <a:gd name="connsiteY39" fmla="*/ 965630 h 2323145"/>
              <a:gd name="connsiteX40" fmla="*/ 8547429 w 11269336"/>
              <a:gd name="connsiteY40" fmla="*/ 984506 h 2323145"/>
              <a:gd name="connsiteX41" fmla="*/ 8478704 w 11269336"/>
              <a:gd name="connsiteY41" fmla="*/ 1025490 h 2323145"/>
              <a:gd name="connsiteX42" fmla="*/ 8461421 w 11269336"/>
              <a:gd name="connsiteY42" fmla="*/ 1035512 h 2323145"/>
              <a:gd name="connsiteX43" fmla="*/ 8445003 w 11269336"/>
              <a:gd name="connsiteY43" fmla="*/ 1036851 h 2323145"/>
              <a:gd name="connsiteX44" fmla="*/ 8357350 w 11269336"/>
              <a:gd name="connsiteY44" fmla="*/ 1060213 h 2323145"/>
              <a:gd name="connsiteX45" fmla="*/ 8335565 w 11269336"/>
              <a:gd name="connsiteY45" fmla="*/ 1061151 h 2323145"/>
              <a:gd name="connsiteX46" fmla="*/ 8325267 w 11269336"/>
              <a:gd name="connsiteY46" fmla="*/ 1055919 h 2323145"/>
              <a:gd name="connsiteX47" fmla="*/ 8293586 w 11269336"/>
              <a:gd name="connsiteY47" fmla="*/ 1076144 h 2323145"/>
              <a:gd name="connsiteX48" fmla="*/ 8242405 w 11269336"/>
              <a:gd name="connsiteY48" fmla="*/ 1095960 h 2323145"/>
              <a:gd name="connsiteX49" fmla="*/ 8197391 w 11269336"/>
              <a:gd name="connsiteY49" fmla="*/ 1107746 h 2323145"/>
              <a:gd name="connsiteX50" fmla="*/ 8081474 w 11269336"/>
              <a:gd name="connsiteY50" fmla="*/ 1130125 h 2323145"/>
              <a:gd name="connsiteX51" fmla="*/ 8053585 w 11269336"/>
              <a:gd name="connsiteY51" fmla="*/ 1129169 h 2323145"/>
              <a:gd name="connsiteX52" fmla="*/ 8038422 w 11269336"/>
              <a:gd name="connsiteY52" fmla="*/ 1119092 h 2323145"/>
              <a:gd name="connsiteX53" fmla="*/ 8029450 w 11269336"/>
              <a:gd name="connsiteY53" fmla="*/ 1125592 h 2323145"/>
              <a:gd name="connsiteX54" fmla="*/ 7959552 w 11269336"/>
              <a:gd name="connsiteY54" fmla="*/ 1140188 h 2323145"/>
              <a:gd name="connsiteX55" fmla="*/ 7914188 w 11269336"/>
              <a:gd name="connsiteY55" fmla="*/ 1150862 h 2323145"/>
              <a:gd name="connsiteX56" fmla="*/ 7914918 w 11269336"/>
              <a:gd name="connsiteY56" fmla="*/ 1168758 h 2323145"/>
              <a:gd name="connsiteX57" fmla="*/ 7875510 w 11269336"/>
              <a:gd name="connsiteY57" fmla="*/ 1183153 h 2323145"/>
              <a:gd name="connsiteX58" fmla="*/ 7829932 w 11269336"/>
              <a:gd name="connsiteY58" fmla="*/ 1180782 h 2323145"/>
              <a:gd name="connsiteX59" fmla="*/ 7779182 w 11269336"/>
              <a:gd name="connsiteY59" fmla="*/ 1192665 h 2323145"/>
              <a:gd name="connsiteX60" fmla="*/ 7748774 w 11269336"/>
              <a:gd name="connsiteY60" fmla="*/ 1199586 h 2323145"/>
              <a:gd name="connsiteX61" fmla="*/ 7671846 w 11269336"/>
              <a:gd name="connsiteY61" fmla="*/ 1231966 h 2323145"/>
              <a:gd name="connsiteX62" fmla="*/ 7554146 w 11269336"/>
              <a:gd name="connsiteY62" fmla="*/ 1319748 h 2323145"/>
              <a:gd name="connsiteX63" fmla="*/ 7515052 w 11269336"/>
              <a:gd name="connsiteY63" fmla="*/ 1336718 h 2323145"/>
              <a:gd name="connsiteX64" fmla="*/ 7507193 w 11269336"/>
              <a:gd name="connsiteY64" fmla="*/ 1334617 h 2323145"/>
              <a:gd name="connsiteX65" fmla="*/ 7461694 w 11269336"/>
              <a:gd name="connsiteY65" fmla="*/ 1375866 h 2323145"/>
              <a:gd name="connsiteX66" fmla="*/ 7377571 w 11269336"/>
              <a:gd name="connsiteY66" fmla="*/ 1400128 h 2323145"/>
              <a:gd name="connsiteX67" fmla="*/ 7311261 w 11269336"/>
              <a:gd name="connsiteY67" fmla="*/ 1412652 h 2323145"/>
              <a:gd name="connsiteX68" fmla="*/ 7275307 w 11269336"/>
              <a:gd name="connsiteY68" fmla="*/ 1422171 h 2323145"/>
              <a:gd name="connsiteX69" fmla="*/ 7247783 w 11269336"/>
              <a:gd name="connsiteY69" fmla="*/ 1426330 h 2323145"/>
              <a:gd name="connsiteX70" fmla="*/ 7185047 w 11269336"/>
              <a:gd name="connsiteY70" fmla="*/ 1451812 h 2323145"/>
              <a:gd name="connsiteX71" fmla="*/ 7084117 w 11269336"/>
              <a:gd name="connsiteY71" fmla="*/ 1500281 h 2323145"/>
              <a:gd name="connsiteX72" fmla="*/ 7062011 w 11269336"/>
              <a:gd name="connsiteY72" fmla="*/ 1509183 h 2323145"/>
              <a:gd name="connsiteX73" fmla="*/ 7040555 w 11269336"/>
              <a:gd name="connsiteY73" fmla="*/ 1511207 h 2323145"/>
              <a:gd name="connsiteX74" fmla="*/ 7033438 w 11269336"/>
              <a:gd name="connsiteY74" fmla="*/ 1506772 h 2323145"/>
              <a:gd name="connsiteX75" fmla="*/ 7020886 w 11269336"/>
              <a:gd name="connsiteY75" fmla="*/ 1510764 h 2323145"/>
              <a:gd name="connsiteX76" fmla="*/ 7017033 w 11269336"/>
              <a:gd name="connsiteY76" fmla="*/ 1510650 h 2323145"/>
              <a:gd name="connsiteX77" fmla="*/ 6995460 w 11269336"/>
              <a:gd name="connsiteY77" fmla="*/ 1511173 h 2323145"/>
              <a:gd name="connsiteX78" fmla="*/ 6962144 w 11269336"/>
              <a:gd name="connsiteY78" fmla="*/ 1541508 h 2323145"/>
              <a:gd name="connsiteX79" fmla="*/ 6910674 w 11269336"/>
              <a:gd name="connsiteY79" fmla="*/ 1554793 h 2323145"/>
              <a:gd name="connsiteX80" fmla="*/ 6732152 w 11269336"/>
              <a:gd name="connsiteY80" fmla="*/ 1642538 h 2323145"/>
              <a:gd name="connsiteX81" fmla="*/ 6694106 w 11269336"/>
              <a:gd name="connsiteY81" fmla="*/ 1632377 h 2323145"/>
              <a:gd name="connsiteX82" fmla="*/ 6617223 w 11269336"/>
              <a:gd name="connsiteY82" fmla="*/ 1659889 h 2323145"/>
              <a:gd name="connsiteX83" fmla="*/ 6521138 w 11269336"/>
              <a:gd name="connsiteY83" fmla="*/ 1744340 h 2323145"/>
              <a:gd name="connsiteX84" fmla="*/ 6380677 w 11269336"/>
              <a:gd name="connsiteY84" fmla="*/ 1796883 h 2323145"/>
              <a:gd name="connsiteX85" fmla="*/ 6374897 w 11269336"/>
              <a:gd name="connsiteY85" fmla="*/ 1809910 h 2323145"/>
              <a:gd name="connsiteX86" fmla="*/ 6364545 w 11269336"/>
              <a:gd name="connsiteY86" fmla="*/ 1820090 h 2323145"/>
              <a:gd name="connsiteX87" fmla="*/ 6362126 w 11269336"/>
              <a:gd name="connsiteY87" fmla="*/ 1819991 h 2323145"/>
              <a:gd name="connsiteX88" fmla="*/ 6346673 w 11269336"/>
              <a:gd name="connsiteY88" fmla="*/ 1827824 h 2323145"/>
              <a:gd name="connsiteX89" fmla="*/ 6345588 w 11269336"/>
              <a:gd name="connsiteY89" fmla="*/ 1832232 h 2323145"/>
              <a:gd name="connsiteX90" fmla="*/ 6335708 w 11269336"/>
              <a:gd name="connsiteY90" fmla="*/ 1838451 h 2323145"/>
              <a:gd name="connsiteX91" fmla="*/ 6318182 w 11269336"/>
              <a:gd name="connsiteY91" fmla="*/ 1852975 h 2323145"/>
              <a:gd name="connsiteX92" fmla="*/ 6313084 w 11269336"/>
              <a:gd name="connsiteY92" fmla="*/ 1853561 h 2323145"/>
              <a:gd name="connsiteX93" fmla="*/ 6283816 w 11269336"/>
              <a:gd name="connsiteY93" fmla="*/ 1872148 h 2323145"/>
              <a:gd name="connsiteX94" fmla="*/ 6282550 w 11269336"/>
              <a:gd name="connsiteY94" fmla="*/ 1871392 h 2323145"/>
              <a:gd name="connsiteX95" fmla="*/ 6270527 w 11269336"/>
              <a:gd name="connsiteY95" fmla="*/ 1872208 h 2323145"/>
              <a:gd name="connsiteX96" fmla="*/ 6249518 w 11269336"/>
              <a:gd name="connsiteY96" fmla="*/ 1876079 h 2323145"/>
              <a:gd name="connsiteX97" fmla="*/ 6190386 w 11269336"/>
              <a:gd name="connsiteY97" fmla="*/ 1872478 h 2323145"/>
              <a:gd name="connsiteX98" fmla="*/ 6159777 w 11269336"/>
              <a:gd name="connsiteY98" fmla="*/ 1891745 h 2323145"/>
              <a:gd name="connsiteX99" fmla="*/ 6153131 w 11269336"/>
              <a:gd name="connsiteY99" fmla="*/ 1895079 h 2323145"/>
              <a:gd name="connsiteX100" fmla="*/ 6152798 w 11269336"/>
              <a:gd name="connsiteY100" fmla="*/ 1894920 h 2323145"/>
              <a:gd name="connsiteX101" fmla="*/ 6145388 w 11269336"/>
              <a:gd name="connsiteY101" fmla="*/ 1897990 h 2323145"/>
              <a:gd name="connsiteX102" fmla="*/ 6141014 w 11269336"/>
              <a:gd name="connsiteY102" fmla="*/ 1901155 h 2323145"/>
              <a:gd name="connsiteX103" fmla="*/ 6128122 w 11269336"/>
              <a:gd name="connsiteY103" fmla="*/ 1907623 h 2323145"/>
              <a:gd name="connsiteX104" fmla="*/ 6122351 w 11269336"/>
              <a:gd name="connsiteY104" fmla="*/ 1908359 h 2323145"/>
              <a:gd name="connsiteX105" fmla="*/ 6064750 w 11269336"/>
              <a:gd name="connsiteY105" fmla="*/ 1896394 h 2323145"/>
              <a:gd name="connsiteX106" fmla="*/ 5964230 w 11269336"/>
              <a:gd name="connsiteY106" fmla="*/ 1910038 h 2323145"/>
              <a:gd name="connsiteX107" fmla="*/ 5865399 w 11269336"/>
              <a:gd name="connsiteY107" fmla="*/ 1926966 h 2323145"/>
              <a:gd name="connsiteX108" fmla="*/ 5829951 w 11269336"/>
              <a:gd name="connsiteY108" fmla="*/ 1934755 h 2323145"/>
              <a:gd name="connsiteX109" fmla="*/ 5765285 w 11269336"/>
              <a:gd name="connsiteY109" fmla="*/ 1941322 h 2323145"/>
              <a:gd name="connsiteX110" fmla="*/ 5734750 w 11269336"/>
              <a:gd name="connsiteY110" fmla="*/ 1939793 h 2323145"/>
              <a:gd name="connsiteX111" fmla="*/ 5733569 w 11269336"/>
              <a:gd name="connsiteY111" fmla="*/ 1940505 h 2323145"/>
              <a:gd name="connsiteX112" fmla="*/ 5730329 w 11269336"/>
              <a:gd name="connsiteY112" fmla="*/ 1937845 h 2323145"/>
              <a:gd name="connsiteX113" fmla="*/ 5724661 w 11269336"/>
              <a:gd name="connsiteY113" fmla="*/ 1937455 h 2323145"/>
              <a:gd name="connsiteX114" fmla="*/ 5710186 w 11269336"/>
              <a:gd name="connsiteY114" fmla="*/ 1941370 h 2323145"/>
              <a:gd name="connsiteX115" fmla="*/ 5704910 w 11269336"/>
              <a:gd name="connsiteY115" fmla="*/ 1943663 h 2323145"/>
              <a:gd name="connsiteX116" fmla="*/ 5696836 w 11269336"/>
              <a:gd name="connsiteY116" fmla="*/ 1945271 h 2323145"/>
              <a:gd name="connsiteX117" fmla="*/ 5696583 w 11269336"/>
              <a:gd name="connsiteY117" fmla="*/ 1945050 h 2323145"/>
              <a:gd name="connsiteX118" fmla="*/ 5689123 w 11269336"/>
              <a:gd name="connsiteY118" fmla="*/ 1947067 h 2323145"/>
              <a:gd name="connsiteX119" fmla="*/ 5653291 w 11269336"/>
              <a:gd name="connsiteY119" fmla="*/ 1960245 h 2323145"/>
              <a:gd name="connsiteX120" fmla="*/ 5599385 w 11269336"/>
              <a:gd name="connsiteY120" fmla="*/ 1945198 h 2323145"/>
              <a:gd name="connsiteX121" fmla="*/ 5578300 w 11269336"/>
              <a:gd name="connsiteY121" fmla="*/ 1944963 h 2323145"/>
              <a:gd name="connsiteX122" fmla="*/ 5566758 w 11269336"/>
              <a:gd name="connsiteY122" fmla="*/ 1943441 h 2323145"/>
              <a:gd name="connsiteX123" fmla="*/ 5565857 w 11269336"/>
              <a:gd name="connsiteY123" fmla="*/ 1942445 h 2323145"/>
              <a:gd name="connsiteX124" fmla="*/ 5531534 w 11269336"/>
              <a:gd name="connsiteY124" fmla="*/ 1955208 h 2323145"/>
              <a:gd name="connsiteX125" fmla="*/ 5526552 w 11269336"/>
              <a:gd name="connsiteY125" fmla="*/ 1954799 h 2323145"/>
              <a:gd name="connsiteX126" fmla="*/ 5504723 w 11269336"/>
              <a:gd name="connsiteY126" fmla="*/ 1965811 h 2323145"/>
              <a:gd name="connsiteX127" fmla="*/ 5493156 w 11269336"/>
              <a:gd name="connsiteY127" fmla="*/ 1970063 h 2323145"/>
              <a:gd name="connsiteX128" fmla="*/ 5490486 w 11269336"/>
              <a:gd name="connsiteY128" fmla="*/ 1974227 h 2323145"/>
              <a:gd name="connsiteX129" fmla="*/ 5473107 w 11269336"/>
              <a:gd name="connsiteY129" fmla="*/ 1979001 h 2323145"/>
              <a:gd name="connsiteX130" fmla="*/ 5470885 w 11269336"/>
              <a:gd name="connsiteY130" fmla="*/ 1978432 h 2323145"/>
              <a:gd name="connsiteX131" fmla="*/ 5457393 w 11269336"/>
              <a:gd name="connsiteY131" fmla="*/ 1986525 h 2323145"/>
              <a:gd name="connsiteX132" fmla="*/ 5447102 w 11269336"/>
              <a:gd name="connsiteY132" fmla="*/ 1998329 h 2323145"/>
              <a:gd name="connsiteX133" fmla="*/ 5159151 w 11269336"/>
              <a:gd name="connsiteY133" fmla="*/ 2029640 h 2323145"/>
              <a:gd name="connsiteX134" fmla="*/ 5041688 w 11269336"/>
              <a:gd name="connsiteY134" fmla="*/ 2022334 h 2323145"/>
              <a:gd name="connsiteX135" fmla="*/ 4860988 w 11269336"/>
              <a:gd name="connsiteY135" fmla="*/ 2135698 h 2323145"/>
              <a:gd name="connsiteX136" fmla="*/ 4807902 w 11269336"/>
              <a:gd name="connsiteY136" fmla="*/ 2138894 h 2323145"/>
              <a:gd name="connsiteX137" fmla="*/ 4765388 w 11269336"/>
              <a:gd name="connsiteY137" fmla="*/ 2162525 h 2323145"/>
              <a:gd name="connsiteX138" fmla="*/ 4745033 w 11269336"/>
              <a:gd name="connsiteY138" fmla="*/ 2158859 h 2323145"/>
              <a:gd name="connsiteX139" fmla="*/ 4741475 w 11269336"/>
              <a:gd name="connsiteY139" fmla="*/ 2157998 h 2323145"/>
              <a:gd name="connsiteX140" fmla="*/ 4728247 w 11269336"/>
              <a:gd name="connsiteY140" fmla="*/ 2159526 h 2323145"/>
              <a:gd name="connsiteX141" fmla="*/ 4723263 w 11269336"/>
              <a:gd name="connsiteY141" fmla="*/ 2153742 h 2323145"/>
              <a:gd name="connsiteX142" fmla="*/ 4702453 w 11269336"/>
              <a:gd name="connsiteY142" fmla="*/ 2151586 h 2323145"/>
              <a:gd name="connsiteX143" fmla="*/ 4678455 w 11269336"/>
              <a:gd name="connsiteY143" fmla="*/ 2156131 h 2323145"/>
              <a:gd name="connsiteX144" fmla="*/ 4593061 w 11269336"/>
              <a:gd name="connsiteY144" fmla="*/ 2171597 h 2323145"/>
              <a:gd name="connsiteX145" fmla="*/ 4579902 w 11269336"/>
              <a:gd name="connsiteY145" fmla="*/ 2177927 h 2323145"/>
              <a:gd name="connsiteX146" fmla="*/ 4533444 w 11269336"/>
              <a:gd name="connsiteY146" fmla="*/ 2181200 h 2323145"/>
              <a:gd name="connsiteX147" fmla="*/ 4492832 w 11269336"/>
              <a:gd name="connsiteY147" fmla="*/ 2188033 h 2323145"/>
              <a:gd name="connsiteX148" fmla="*/ 4467257 w 11269336"/>
              <a:gd name="connsiteY148" fmla="*/ 2196121 h 2323145"/>
              <a:gd name="connsiteX149" fmla="*/ 4459937 w 11269336"/>
              <a:gd name="connsiteY149" fmla="*/ 2195182 h 2323145"/>
              <a:gd name="connsiteX150" fmla="*/ 4433312 w 11269336"/>
              <a:gd name="connsiteY150" fmla="*/ 2199004 h 2323145"/>
              <a:gd name="connsiteX151" fmla="*/ 4420601 w 11269336"/>
              <a:gd name="connsiteY151" fmla="*/ 2205158 h 2323145"/>
              <a:gd name="connsiteX152" fmla="*/ 4405765 w 11269336"/>
              <a:gd name="connsiteY152" fmla="*/ 2199902 h 2323145"/>
              <a:gd name="connsiteX153" fmla="*/ 4401354 w 11269336"/>
              <a:gd name="connsiteY153" fmla="*/ 2194745 h 2323145"/>
              <a:gd name="connsiteX154" fmla="*/ 4383151 w 11269336"/>
              <a:gd name="connsiteY154" fmla="*/ 2201140 h 2323145"/>
              <a:gd name="connsiteX155" fmla="*/ 4366646 w 11269336"/>
              <a:gd name="connsiteY155" fmla="*/ 2198564 h 2323145"/>
              <a:gd name="connsiteX156" fmla="*/ 4354009 w 11269336"/>
              <a:gd name="connsiteY156" fmla="*/ 2204984 h 2323145"/>
              <a:gd name="connsiteX157" fmla="*/ 4348284 w 11269336"/>
              <a:gd name="connsiteY157" fmla="*/ 2205270 h 2323145"/>
              <a:gd name="connsiteX158" fmla="*/ 4333906 w 11269336"/>
              <a:gd name="connsiteY158" fmla="*/ 2205251 h 2323145"/>
              <a:gd name="connsiteX159" fmla="*/ 4308819 w 11269336"/>
              <a:gd name="connsiteY159" fmla="*/ 2203822 h 2323145"/>
              <a:gd name="connsiteX160" fmla="*/ 4301210 w 11269336"/>
              <a:gd name="connsiteY160" fmla="*/ 2204456 h 2323145"/>
              <a:gd name="connsiteX161" fmla="*/ 4283095 w 11269336"/>
              <a:gd name="connsiteY161" fmla="*/ 2198177 h 2323145"/>
              <a:gd name="connsiteX162" fmla="*/ 4250119 w 11269336"/>
              <a:gd name="connsiteY162" fmla="*/ 2196342 h 2323145"/>
              <a:gd name="connsiteX163" fmla="*/ 4189203 w 11269336"/>
              <a:gd name="connsiteY163" fmla="*/ 2178994 h 2323145"/>
              <a:gd name="connsiteX164" fmla="*/ 4154035 w 11269336"/>
              <a:gd name="connsiteY164" fmla="*/ 2171950 h 2323145"/>
              <a:gd name="connsiteX165" fmla="*/ 4129569 w 11269336"/>
              <a:gd name="connsiteY165" fmla="*/ 2163850 h 2323145"/>
              <a:gd name="connsiteX166" fmla="*/ 4061250 w 11269336"/>
              <a:gd name="connsiteY166" fmla="*/ 2159236 h 2323145"/>
              <a:gd name="connsiteX167" fmla="*/ 3945480 w 11269336"/>
              <a:gd name="connsiteY167" fmla="*/ 2158279 h 2323145"/>
              <a:gd name="connsiteX168" fmla="*/ 3921468 w 11269336"/>
              <a:gd name="connsiteY168" fmla="*/ 2156588 h 2323145"/>
              <a:gd name="connsiteX169" fmla="*/ 3903348 w 11269336"/>
              <a:gd name="connsiteY169" fmla="*/ 2149220 h 2323145"/>
              <a:gd name="connsiteX170" fmla="*/ 3901342 w 11269336"/>
              <a:gd name="connsiteY170" fmla="*/ 2142355 h 2323145"/>
              <a:gd name="connsiteX171" fmla="*/ 3888539 w 11269336"/>
              <a:gd name="connsiteY171" fmla="*/ 2140476 h 2323145"/>
              <a:gd name="connsiteX172" fmla="*/ 3885662 w 11269336"/>
              <a:gd name="connsiteY172" fmla="*/ 2138740 h 2323145"/>
              <a:gd name="connsiteX173" fmla="*/ 3868627 w 11269336"/>
              <a:gd name="connsiteY173" fmla="*/ 2130023 h 2323145"/>
              <a:gd name="connsiteX174" fmla="*/ 3819177 w 11269336"/>
              <a:gd name="connsiteY174" fmla="*/ 2142111 h 2323145"/>
              <a:gd name="connsiteX175" fmla="*/ 3769100 w 11269336"/>
              <a:gd name="connsiteY175" fmla="*/ 2131731 h 2323145"/>
              <a:gd name="connsiteX176" fmla="*/ 3562752 w 11269336"/>
              <a:gd name="connsiteY176" fmla="*/ 2131785 h 2323145"/>
              <a:gd name="connsiteX177" fmla="*/ 3541402 w 11269336"/>
              <a:gd name="connsiteY177" fmla="*/ 2106821 h 2323145"/>
              <a:gd name="connsiteX178" fmla="*/ 3365341 w 11269336"/>
              <a:gd name="connsiteY178" fmla="*/ 2077638 h 2323145"/>
              <a:gd name="connsiteX179" fmla="*/ 3170922 w 11269336"/>
              <a:gd name="connsiteY179" fmla="*/ 2115957 h 2323145"/>
              <a:gd name="connsiteX180" fmla="*/ 3156256 w 11269336"/>
              <a:gd name="connsiteY180" fmla="*/ 2124773 h 2323145"/>
              <a:gd name="connsiteX181" fmla="*/ 3140298 w 11269336"/>
              <a:gd name="connsiteY181" fmla="*/ 2129182 h 2323145"/>
              <a:gd name="connsiteX182" fmla="*/ 3138514 w 11269336"/>
              <a:gd name="connsiteY182" fmla="*/ 2128069 h 2323145"/>
              <a:gd name="connsiteX183" fmla="*/ 3120467 w 11269336"/>
              <a:gd name="connsiteY183" fmla="*/ 2128281 h 2323145"/>
              <a:gd name="connsiteX184" fmla="*/ 3116175 w 11269336"/>
              <a:gd name="connsiteY184" fmla="*/ 2131633 h 2323145"/>
              <a:gd name="connsiteX185" fmla="*/ 3103685 w 11269336"/>
              <a:gd name="connsiteY185" fmla="*/ 2132814 h 2323145"/>
              <a:gd name="connsiteX186" fmla="*/ 3078794 w 11269336"/>
              <a:gd name="connsiteY186" fmla="*/ 2137935 h 2323145"/>
              <a:gd name="connsiteX187" fmla="*/ 3074407 w 11269336"/>
              <a:gd name="connsiteY187" fmla="*/ 2136274 h 2323145"/>
              <a:gd name="connsiteX188" fmla="*/ 3037285 w 11269336"/>
              <a:gd name="connsiteY188" fmla="*/ 2139919 h 2323145"/>
              <a:gd name="connsiteX189" fmla="*/ 3036901 w 11269336"/>
              <a:gd name="connsiteY189" fmla="*/ 2138726 h 2323145"/>
              <a:gd name="connsiteX190" fmla="*/ 3026996 w 11269336"/>
              <a:gd name="connsiteY190" fmla="*/ 2134322 h 2323145"/>
              <a:gd name="connsiteX191" fmla="*/ 3007772 w 11269336"/>
              <a:gd name="connsiteY191" fmla="*/ 2128742 h 2323145"/>
              <a:gd name="connsiteX192" fmla="*/ 2965030 w 11269336"/>
              <a:gd name="connsiteY192" fmla="*/ 2100494 h 2323145"/>
              <a:gd name="connsiteX193" fmla="*/ 2926342 w 11269336"/>
              <a:gd name="connsiteY193" fmla="*/ 2104155 h 2323145"/>
              <a:gd name="connsiteX194" fmla="*/ 2918608 w 11269336"/>
              <a:gd name="connsiteY194" fmla="*/ 2104215 h 2323145"/>
              <a:gd name="connsiteX195" fmla="*/ 2918475 w 11269336"/>
              <a:gd name="connsiteY195" fmla="*/ 2103937 h 2323145"/>
              <a:gd name="connsiteX196" fmla="*/ 2910360 w 11269336"/>
              <a:gd name="connsiteY196" fmla="*/ 2103444 h 2323145"/>
              <a:gd name="connsiteX197" fmla="*/ 2904507 w 11269336"/>
              <a:gd name="connsiteY197" fmla="*/ 2104326 h 2323145"/>
              <a:gd name="connsiteX198" fmla="*/ 2889503 w 11269336"/>
              <a:gd name="connsiteY198" fmla="*/ 2104443 h 2323145"/>
              <a:gd name="connsiteX199" fmla="*/ 2884480 w 11269336"/>
              <a:gd name="connsiteY199" fmla="*/ 2102626 h 2323145"/>
              <a:gd name="connsiteX200" fmla="*/ 2882689 w 11269336"/>
              <a:gd name="connsiteY200" fmla="*/ 2099228 h 2323145"/>
              <a:gd name="connsiteX201" fmla="*/ 2881291 w 11269336"/>
              <a:gd name="connsiteY201" fmla="*/ 2099618 h 2323145"/>
              <a:gd name="connsiteX202" fmla="*/ 2853979 w 11269336"/>
              <a:gd name="connsiteY202" fmla="*/ 2090388 h 2323145"/>
              <a:gd name="connsiteX203" fmla="*/ 2791790 w 11269336"/>
              <a:gd name="connsiteY203" fmla="*/ 2080332 h 2323145"/>
              <a:gd name="connsiteX204" fmla="*/ 2755844 w 11269336"/>
              <a:gd name="connsiteY204" fmla="*/ 2078874 h 2323145"/>
              <a:gd name="connsiteX205" fmla="*/ 2657742 w 11269336"/>
              <a:gd name="connsiteY205" fmla="*/ 2070179 h 2323145"/>
              <a:gd name="connsiteX206" fmla="*/ 2559549 w 11269336"/>
              <a:gd name="connsiteY206" fmla="*/ 2057873 h 2323145"/>
              <a:gd name="connsiteX207" fmla="*/ 2512054 w 11269336"/>
              <a:gd name="connsiteY207" fmla="*/ 2031671 h 2323145"/>
              <a:gd name="connsiteX208" fmla="*/ 2506437 w 11269336"/>
              <a:gd name="connsiteY208" fmla="*/ 2030918 h 2323145"/>
              <a:gd name="connsiteX209" fmla="*/ 2491752 w 11269336"/>
              <a:gd name="connsiteY209" fmla="*/ 2033906 h 2323145"/>
              <a:gd name="connsiteX210" fmla="*/ 2486338 w 11269336"/>
              <a:gd name="connsiteY210" fmla="*/ 2035862 h 2323145"/>
              <a:gd name="connsiteX211" fmla="*/ 2478186 w 11269336"/>
              <a:gd name="connsiteY211" fmla="*/ 2036953 h 2323145"/>
              <a:gd name="connsiteX212" fmla="*/ 2477950 w 11269336"/>
              <a:gd name="connsiteY212" fmla="*/ 2036715 h 2323145"/>
              <a:gd name="connsiteX213" fmla="*/ 2470381 w 11269336"/>
              <a:gd name="connsiteY213" fmla="*/ 2038256 h 2323145"/>
              <a:gd name="connsiteX214" fmla="*/ 2433781 w 11269336"/>
              <a:gd name="connsiteY214" fmla="*/ 2049140 h 2323145"/>
              <a:gd name="connsiteX215" fmla="*/ 2381172 w 11269336"/>
              <a:gd name="connsiteY215" fmla="*/ 2030645 h 2323145"/>
              <a:gd name="connsiteX216" fmla="*/ 2360198 w 11269336"/>
              <a:gd name="connsiteY216" fmla="*/ 2029059 h 2323145"/>
              <a:gd name="connsiteX217" fmla="*/ 2348815 w 11269336"/>
              <a:gd name="connsiteY217" fmla="*/ 2026798 h 2323145"/>
              <a:gd name="connsiteX218" fmla="*/ 2347988 w 11269336"/>
              <a:gd name="connsiteY218" fmla="*/ 2025745 h 2323145"/>
              <a:gd name="connsiteX219" fmla="*/ 2312920 w 11269336"/>
              <a:gd name="connsiteY219" fmla="*/ 2036311 h 2323145"/>
              <a:gd name="connsiteX220" fmla="*/ 2307986 w 11269336"/>
              <a:gd name="connsiteY220" fmla="*/ 2035583 h 2323145"/>
              <a:gd name="connsiteX221" fmla="*/ 2285481 w 11269336"/>
              <a:gd name="connsiteY221" fmla="*/ 2045197 h 2323145"/>
              <a:gd name="connsiteX222" fmla="*/ 2273666 w 11269336"/>
              <a:gd name="connsiteY222" fmla="*/ 2048710 h 2323145"/>
              <a:gd name="connsiteX223" fmla="*/ 2270719 w 11269336"/>
              <a:gd name="connsiteY223" fmla="*/ 2052702 h 2323145"/>
              <a:gd name="connsiteX224" fmla="*/ 2253080 w 11269336"/>
              <a:gd name="connsiteY224" fmla="*/ 2056363 h 2323145"/>
              <a:gd name="connsiteX225" fmla="*/ 2250906 w 11269336"/>
              <a:gd name="connsiteY225" fmla="*/ 2055654 h 2323145"/>
              <a:gd name="connsiteX226" fmla="*/ 2236905 w 11269336"/>
              <a:gd name="connsiteY226" fmla="*/ 2062882 h 2323145"/>
              <a:gd name="connsiteX227" fmla="*/ 2225830 w 11269336"/>
              <a:gd name="connsiteY227" fmla="*/ 2074027 h 2323145"/>
              <a:gd name="connsiteX228" fmla="*/ 2073776 w 11269336"/>
              <a:gd name="connsiteY228" fmla="*/ 2089244 h 2323145"/>
              <a:gd name="connsiteX229" fmla="*/ 1948256 w 11269336"/>
              <a:gd name="connsiteY229" fmla="*/ 2146616 h 2323145"/>
              <a:gd name="connsiteX230" fmla="*/ 1865582 w 11269336"/>
              <a:gd name="connsiteY230" fmla="*/ 2153738 h 2323145"/>
              <a:gd name="connsiteX231" fmla="*/ 1835210 w 11269336"/>
              <a:gd name="connsiteY231" fmla="*/ 2134244 h 2323145"/>
              <a:gd name="connsiteX232" fmla="*/ 1632661 w 11269336"/>
              <a:gd name="connsiteY232" fmla="*/ 2173882 h 2323145"/>
              <a:gd name="connsiteX233" fmla="*/ 1579590 w 11269336"/>
              <a:gd name="connsiteY233" fmla="*/ 2173680 h 2323145"/>
              <a:gd name="connsiteX234" fmla="*/ 1535601 w 11269336"/>
              <a:gd name="connsiteY234" fmla="*/ 2194590 h 2323145"/>
              <a:gd name="connsiteX235" fmla="*/ 1515594 w 11269336"/>
              <a:gd name="connsiteY235" fmla="*/ 2189622 h 2323145"/>
              <a:gd name="connsiteX236" fmla="*/ 1512113 w 11269336"/>
              <a:gd name="connsiteY236" fmla="*/ 2188534 h 2323145"/>
              <a:gd name="connsiteX237" fmla="*/ 1498838 w 11269336"/>
              <a:gd name="connsiteY237" fmla="*/ 2189213 h 2323145"/>
              <a:gd name="connsiteX238" fmla="*/ 1494279 w 11269336"/>
              <a:gd name="connsiteY238" fmla="*/ 2183112 h 2323145"/>
              <a:gd name="connsiteX239" fmla="*/ 1473714 w 11269336"/>
              <a:gd name="connsiteY239" fmla="*/ 2179625 h 2323145"/>
              <a:gd name="connsiteX240" fmla="*/ 1449503 w 11269336"/>
              <a:gd name="connsiteY240" fmla="*/ 2182633 h 2323145"/>
              <a:gd name="connsiteX241" fmla="*/ 1266687 w 11269336"/>
              <a:gd name="connsiteY241" fmla="*/ 2212688 h 2323145"/>
              <a:gd name="connsiteX242" fmla="*/ 1239614 w 11269336"/>
              <a:gd name="connsiteY242" fmla="*/ 2209727 h 2323145"/>
              <a:gd name="connsiteX243" fmla="*/ 1202436 w 11269336"/>
              <a:gd name="connsiteY243" fmla="*/ 2209817 h 2323145"/>
              <a:gd name="connsiteX244" fmla="*/ 1136097 w 11269336"/>
              <a:gd name="connsiteY244" fmla="*/ 2205112 h 2323145"/>
              <a:gd name="connsiteX245" fmla="*/ 988232 w 11269336"/>
              <a:gd name="connsiteY245" fmla="*/ 2235635 h 2323145"/>
              <a:gd name="connsiteX246" fmla="*/ 981959 w 11269336"/>
              <a:gd name="connsiteY246" fmla="*/ 2231607 h 2323145"/>
              <a:gd name="connsiteX247" fmla="*/ 938600 w 11269336"/>
              <a:gd name="connsiteY247" fmla="*/ 2238113 h 2323145"/>
              <a:gd name="connsiteX248" fmla="*/ 791788 w 11269336"/>
              <a:gd name="connsiteY248" fmla="*/ 2293224 h 2323145"/>
              <a:gd name="connsiteX249" fmla="*/ 706914 w 11269336"/>
              <a:gd name="connsiteY249" fmla="*/ 2305046 h 2323145"/>
              <a:gd name="connsiteX250" fmla="*/ 675971 w 11269336"/>
              <a:gd name="connsiteY250" fmla="*/ 2304030 h 2323145"/>
              <a:gd name="connsiteX251" fmla="*/ 624180 w 11269336"/>
              <a:gd name="connsiteY251" fmla="*/ 2302650 h 2323145"/>
              <a:gd name="connsiteX252" fmla="*/ 583453 w 11269336"/>
              <a:gd name="connsiteY252" fmla="*/ 2288788 h 2323145"/>
              <a:gd name="connsiteX253" fmla="*/ 540946 w 11269336"/>
              <a:gd name="connsiteY253" fmla="*/ 2292721 h 2323145"/>
              <a:gd name="connsiteX254" fmla="*/ 533680 w 11269336"/>
              <a:gd name="connsiteY254" fmla="*/ 2310233 h 2323145"/>
              <a:gd name="connsiteX255" fmla="*/ 487366 w 11269336"/>
              <a:gd name="connsiteY255" fmla="*/ 2309053 h 2323145"/>
              <a:gd name="connsiteX256" fmla="*/ 416820 w 11269336"/>
              <a:gd name="connsiteY256" fmla="*/ 2305443 h 2323145"/>
              <a:gd name="connsiteX257" fmla="*/ 376805 w 11269336"/>
              <a:gd name="connsiteY257" fmla="*/ 2307647 h 2323145"/>
              <a:gd name="connsiteX258" fmla="*/ 266777 w 11269336"/>
              <a:gd name="connsiteY258" fmla="*/ 2309012 h 2323145"/>
              <a:gd name="connsiteX259" fmla="*/ 156013 w 11269336"/>
              <a:gd name="connsiteY259" fmla="*/ 2306832 h 2323145"/>
              <a:gd name="connsiteX260" fmla="*/ 87258 w 11269336"/>
              <a:gd name="connsiteY260" fmla="*/ 2285511 h 2323145"/>
              <a:gd name="connsiteX261" fmla="*/ 23798 w 11269336"/>
              <a:gd name="connsiteY261" fmla="*/ 2281822 h 2323145"/>
              <a:gd name="connsiteX262" fmla="*/ 0 w 11269336"/>
              <a:gd name="connsiteY262" fmla="*/ 2285369 h 2323145"/>
              <a:gd name="connsiteX263" fmla="*/ 0 w 11269336"/>
              <a:gd name="connsiteY26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9062863 w 11269336"/>
              <a:gd name="connsiteY22" fmla="*/ 754656 h 2323145"/>
              <a:gd name="connsiteX23" fmla="*/ 8914746 w 11269336"/>
              <a:gd name="connsiteY23" fmla="*/ 826428 h 2323145"/>
              <a:gd name="connsiteX24" fmla="*/ 8917778 w 11269336"/>
              <a:gd name="connsiteY24" fmla="*/ 835198 h 2323145"/>
              <a:gd name="connsiteX25" fmla="*/ 8905560 w 11269336"/>
              <a:gd name="connsiteY25" fmla="*/ 838358 h 2323145"/>
              <a:gd name="connsiteX26" fmla="*/ 8897564 w 11269336"/>
              <a:gd name="connsiteY26" fmla="*/ 834287 h 2323145"/>
              <a:gd name="connsiteX27" fmla="*/ 8878040 w 11269336"/>
              <a:gd name="connsiteY27" fmla="*/ 844150 h 2323145"/>
              <a:gd name="connsiteX28" fmla="*/ 8795998 w 11269336"/>
              <a:gd name="connsiteY28" fmla="*/ 863337 h 2323145"/>
              <a:gd name="connsiteX29" fmla="*/ 8776970 w 11269336"/>
              <a:gd name="connsiteY29" fmla="*/ 885177 h 2323145"/>
              <a:gd name="connsiteX30" fmla="*/ 8755719 w 11269336"/>
              <a:gd name="connsiteY30" fmla="*/ 889754 h 2323145"/>
              <a:gd name="connsiteX31" fmla="*/ 8743257 w 11269336"/>
              <a:gd name="connsiteY31" fmla="*/ 904723 h 2323145"/>
              <a:gd name="connsiteX32" fmla="*/ 8721366 w 11269336"/>
              <a:gd name="connsiteY32" fmla="*/ 904711 h 2323145"/>
              <a:gd name="connsiteX33" fmla="*/ 8678353 w 11269336"/>
              <a:gd name="connsiteY33" fmla="*/ 926318 h 2323145"/>
              <a:gd name="connsiteX34" fmla="*/ 8636849 w 11269336"/>
              <a:gd name="connsiteY34" fmla="*/ 937900 h 2323145"/>
              <a:gd name="connsiteX35" fmla="*/ 8620213 w 11269336"/>
              <a:gd name="connsiteY35" fmla="*/ 943068 h 2323145"/>
              <a:gd name="connsiteX36" fmla="*/ 8612581 w 11269336"/>
              <a:gd name="connsiteY36" fmla="*/ 952695 h 2323145"/>
              <a:gd name="connsiteX37" fmla="*/ 8589038 w 11269336"/>
              <a:gd name="connsiteY37" fmla="*/ 963892 h 2323145"/>
              <a:gd name="connsiteX38" fmla="*/ 8579950 w 11269336"/>
              <a:gd name="connsiteY38" fmla="*/ 960899 h 2323145"/>
              <a:gd name="connsiteX39" fmla="*/ 8579319 w 11269336"/>
              <a:gd name="connsiteY39" fmla="*/ 965630 h 2323145"/>
              <a:gd name="connsiteX40" fmla="*/ 8547429 w 11269336"/>
              <a:gd name="connsiteY40" fmla="*/ 984506 h 2323145"/>
              <a:gd name="connsiteX41" fmla="*/ 8478704 w 11269336"/>
              <a:gd name="connsiteY41" fmla="*/ 1025490 h 2323145"/>
              <a:gd name="connsiteX42" fmla="*/ 8461421 w 11269336"/>
              <a:gd name="connsiteY42" fmla="*/ 1035512 h 2323145"/>
              <a:gd name="connsiteX43" fmla="*/ 8445003 w 11269336"/>
              <a:gd name="connsiteY43" fmla="*/ 1036851 h 2323145"/>
              <a:gd name="connsiteX44" fmla="*/ 8357350 w 11269336"/>
              <a:gd name="connsiteY44" fmla="*/ 1060213 h 2323145"/>
              <a:gd name="connsiteX45" fmla="*/ 8335565 w 11269336"/>
              <a:gd name="connsiteY45" fmla="*/ 1061151 h 2323145"/>
              <a:gd name="connsiteX46" fmla="*/ 8325267 w 11269336"/>
              <a:gd name="connsiteY46" fmla="*/ 1055919 h 2323145"/>
              <a:gd name="connsiteX47" fmla="*/ 8293586 w 11269336"/>
              <a:gd name="connsiteY47" fmla="*/ 1076144 h 2323145"/>
              <a:gd name="connsiteX48" fmla="*/ 8242405 w 11269336"/>
              <a:gd name="connsiteY48" fmla="*/ 1095960 h 2323145"/>
              <a:gd name="connsiteX49" fmla="*/ 8197391 w 11269336"/>
              <a:gd name="connsiteY49" fmla="*/ 1107746 h 2323145"/>
              <a:gd name="connsiteX50" fmla="*/ 8081474 w 11269336"/>
              <a:gd name="connsiteY50" fmla="*/ 1130125 h 2323145"/>
              <a:gd name="connsiteX51" fmla="*/ 8053585 w 11269336"/>
              <a:gd name="connsiteY51" fmla="*/ 1129169 h 2323145"/>
              <a:gd name="connsiteX52" fmla="*/ 8038422 w 11269336"/>
              <a:gd name="connsiteY52" fmla="*/ 1119092 h 2323145"/>
              <a:gd name="connsiteX53" fmla="*/ 8029450 w 11269336"/>
              <a:gd name="connsiteY53" fmla="*/ 1125592 h 2323145"/>
              <a:gd name="connsiteX54" fmla="*/ 7959552 w 11269336"/>
              <a:gd name="connsiteY54" fmla="*/ 1140188 h 2323145"/>
              <a:gd name="connsiteX55" fmla="*/ 7914188 w 11269336"/>
              <a:gd name="connsiteY55" fmla="*/ 1150862 h 2323145"/>
              <a:gd name="connsiteX56" fmla="*/ 7914918 w 11269336"/>
              <a:gd name="connsiteY56" fmla="*/ 1168758 h 2323145"/>
              <a:gd name="connsiteX57" fmla="*/ 7875510 w 11269336"/>
              <a:gd name="connsiteY57" fmla="*/ 1183153 h 2323145"/>
              <a:gd name="connsiteX58" fmla="*/ 7829932 w 11269336"/>
              <a:gd name="connsiteY58" fmla="*/ 1180782 h 2323145"/>
              <a:gd name="connsiteX59" fmla="*/ 7779182 w 11269336"/>
              <a:gd name="connsiteY59" fmla="*/ 1192665 h 2323145"/>
              <a:gd name="connsiteX60" fmla="*/ 7748774 w 11269336"/>
              <a:gd name="connsiteY60" fmla="*/ 1199586 h 2323145"/>
              <a:gd name="connsiteX61" fmla="*/ 7671846 w 11269336"/>
              <a:gd name="connsiteY61" fmla="*/ 1231966 h 2323145"/>
              <a:gd name="connsiteX62" fmla="*/ 7554146 w 11269336"/>
              <a:gd name="connsiteY62" fmla="*/ 1319748 h 2323145"/>
              <a:gd name="connsiteX63" fmla="*/ 7515052 w 11269336"/>
              <a:gd name="connsiteY63" fmla="*/ 1336718 h 2323145"/>
              <a:gd name="connsiteX64" fmla="*/ 7507193 w 11269336"/>
              <a:gd name="connsiteY64" fmla="*/ 1334617 h 2323145"/>
              <a:gd name="connsiteX65" fmla="*/ 7461694 w 11269336"/>
              <a:gd name="connsiteY65" fmla="*/ 1375866 h 2323145"/>
              <a:gd name="connsiteX66" fmla="*/ 7377571 w 11269336"/>
              <a:gd name="connsiteY66" fmla="*/ 1400128 h 2323145"/>
              <a:gd name="connsiteX67" fmla="*/ 7311261 w 11269336"/>
              <a:gd name="connsiteY67" fmla="*/ 1412652 h 2323145"/>
              <a:gd name="connsiteX68" fmla="*/ 7275307 w 11269336"/>
              <a:gd name="connsiteY68" fmla="*/ 1422171 h 2323145"/>
              <a:gd name="connsiteX69" fmla="*/ 7247783 w 11269336"/>
              <a:gd name="connsiteY69" fmla="*/ 1426330 h 2323145"/>
              <a:gd name="connsiteX70" fmla="*/ 7185047 w 11269336"/>
              <a:gd name="connsiteY70" fmla="*/ 1451812 h 2323145"/>
              <a:gd name="connsiteX71" fmla="*/ 7084117 w 11269336"/>
              <a:gd name="connsiteY71" fmla="*/ 1500281 h 2323145"/>
              <a:gd name="connsiteX72" fmla="*/ 7062011 w 11269336"/>
              <a:gd name="connsiteY72" fmla="*/ 1509183 h 2323145"/>
              <a:gd name="connsiteX73" fmla="*/ 7040555 w 11269336"/>
              <a:gd name="connsiteY73" fmla="*/ 1511207 h 2323145"/>
              <a:gd name="connsiteX74" fmla="*/ 7033438 w 11269336"/>
              <a:gd name="connsiteY74" fmla="*/ 1506772 h 2323145"/>
              <a:gd name="connsiteX75" fmla="*/ 7020886 w 11269336"/>
              <a:gd name="connsiteY75" fmla="*/ 1510764 h 2323145"/>
              <a:gd name="connsiteX76" fmla="*/ 7017033 w 11269336"/>
              <a:gd name="connsiteY76" fmla="*/ 1510650 h 2323145"/>
              <a:gd name="connsiteX77" fmla="*/ 6995460 w 11269336"/>
              <a:gd name="connsiteY77" fmla="*/ 1511173 h 2323145"/>
              <a:gd name="connsiteX78" fmla="*/ 6962144 w 11269336"/>
              <a:gd name="connsiteY78" fmla="*/ 1541508 h 2323145"/>
              <a:gd name="connsiteX79" fmla="*/ 6910674 w 11269336"/>
              <a:gd name="connsiteY79" fmla="*/ 1554793 h 2323145"/>
              <a:gd name="connsiteX80" fmla="*/ 6732152 w 11269336"/>
              <a:gd name="connsiteY80" fmla="*/ 1642538 h 2323145"/>
              <a:gd name="connsiteX81" fmla="*/ 6694106 w 11269336"/>
              <a:gd name="connsiteY81" fmla="*/ 1632377 h 2323145"/>
              <a:gd name="connsiteX82" fmla="*/ 6617223 w 11269336"/>
              <a:gd name="connsiteY82" fmla="*/ 1659889 h 2323145"/>
              <a:gd name="connsiteX83" fmla="*/ 6521138 w 11269336"/>
              <a:gd name="connsiteY83" fmla="*/ 1744340 h 2323145"/>
              <a:gd name="connsiteX84" fmla="*/ 6380677 w 11269336"/>
              <a:gd name="connsiteY84" fmla="*/ 1796883 h 2323145"/>
              <a:gd name="connsiteX85" fmla="*/ 6374897 w 11269336"/>
              <a:gd name="connsiteY85" fmla="*/ 1809910 h 2323145"/>
              <a:gd name="connsiteX86" fmla="*/ 6364545 w 11269336"/>
              <a:gd name="connsiteY86" fmla="*/ 1820090 h 2323145"/>
              <a:gd name="connsiteX87" fmla="*/ 6362126 w 11269336"/>
              <a:gd name="connsiteY87" fmla="*/ 1819991 h 2323145"/>
              <a:gd name="connsiteX88" fmla="*/ 6346673 w 11269336"/>
              <a:gd name="connsiteY88" fmla="*/ 1827824 h 2323145"/>
              <a:gd name="connsiteX89" fmla="*/ 6345588 w 11269336"/>
              <a:gd name="connsiteY89" fmla="*/ 1832232 h 2323145"/>
              <a:gd name="connsiteX90" fmla="*/ 6335708 w 11269336"/>
              <a:gd name="connsiteY90" fmla="*/ 1838451 h 2323145"/>
              <a:gd name="connsiteX91" fmla="*/ 6318182 w 11269336"/>
              <a:gd name="connsiteY91" fmla="*/ 1852975 h 2323145"/>
              <a:gd name="connsiteX92" fmla="*/ 6313084 w 11269336"/>
              <a:gd name="connsiteY92" fmla="*/ 1853561 h 2323145"/>
              <a:gd name="connsiteX93" fmla="*/ 6283816 w 11269336"/>
              <a:gd name="connsiteY93" fmla="*/ 1872148 h 2323145"/>
              <a:gd name="connsiteX94" fmla="*/ 6282550 w 11269336"/>
              <a:gd name="connsiteY94" fmla="*/ 1871392 h 2323145"/>
              <a:gd name="connsiteX95" fmla="*/ 6270527 w 11269336"/>
              <a:gd name="connsiteY95" fmla="*/ 1872208 h 2323145"/>
              <a:gd name="connsiteX96" fmla="*/ 6249518 w 11269336"/>
              <a:gd name="connsiteY96" fmla="*/ 1876079 h 2323145"/>
              <a:gd name="connsiteX97" fmla="*/ 6190386 w 11269336"/>
              <a:gd name="connsiteY97" fmla="*/ 1872478 h 2323145"/>
              <a:gd name="connsiteX98" fmla="*/ 6159777 w 11269336"/>
              <a:gd name="connsiteY98" fmla="*/ 1891745 h 2323145"/>
              <a:gd name="connsiteX99" fmla="*/ 6153131 w 11269336"/>
              <a:gd name="connsiteY99" fmla="*/ 1895079 h 2323145"/>
              <a:gd name="connsiteX100" fmla="*/ 6152798 w 11269336"/>
              <a:gd name="connsiteY100" fmla="*/ 1894920 h 2323145"/>
              <a:gd name="connsiteX101" fmla="*/ 6145388 w 11269336"/>
              <a:gd name="connsiteY101" fmla="*/ 1897990 h 2323145"/>
              <a:gd name="connsiteX102" fmla="*/ 6141014 w 11269336"/>
              <a:gd name="connsiteY102" fmla="*/ 1901155 h 2323145"/>
              <a:gd name="connsiteX103" fmla="*/ 6128122 w 11269336"/>
              <a:gd name="connsiteY103" fmla="*/ 1907623 h 2323145"/>
              <a:gd name="connsiteX104" fmla="*/ 6122351 w 11269336"/>
              <a:gd name="connsiteY104" fmla="*/ 1908359 h 2323145"/>
              <a:gd name="connsiteX105" fmla="*/ 6064750 w 11269336"/>
              <a:gd name="connsiteY105" fmla="*/ 1896394 h 2323145"/>
              <a:gd name="connsiteX106" fmla="*/ 5964230 w 11269336"/>
              <a:gd name="connsiteY106" fmla="*/ 1910038 h 2323145"/>
              <a:gd name="connsiteX107" fmla="*/ 5865399 w 11269336"/>
              <a:gd name="connsiteY107" fmla="*/ 1926966 h 2323145"/>
              <a:gd name="connsiteX108" fmla="*/ 5829951 w 11269336"/>
              <a:gd name="connsiteY108" fmla="*/ 1934755 h 2323145"/>
              <a:gd name="connsiteX109" fmla="*/ 5765285 w 11269336"/>
              <a:gd name="connsiteY109" fmla="*/ 1941322 h 2323145"/>
              <a:gd name="connsiteX110" fmla="*/ 5734750 w 11269336"/>
              <a:gd name="connsiteY110" fmla="*/ 1939793 h 2323145"/>
              <a:gd name="connsiteX111" fmla="*/ 5733569 w 11269336"/>
              <a:gd name="connsiteY111" fmla="*/ 1940505 h 2323145"/>
              <a:gd name="connsiteX112" fmla="*/ 5730329 w 11269336"/>
              <a:gd name="connsiteY112" fmla="*/ 1937845 h 2323145"/>
              <a:gd name="connsiteX113" fmla="*/ 5724661 w 11269336"/>
              <a:gd name="connsiteY113" fmla="*/ 1937455 h 2323145"/>
              <a:gd name="connsiteX114" fmla="*/ 5710186 w 11269336"/>
              <a:gd name="connsiteY114" fmla="*/ 1941370 h 2323145"/>
              <a:gd name="connsiteX115" fmla="*/ 5704910 w 11269336"/>
              <a:gd name="connsiteY115" fmla="*/ 1943663 h 2323145"/>
              <a:gd name="connsiteX116" fmla="*/ 5696836 w 11269336"/>
              <a:gd name="connsiteY116" fmla="*/ 1945271 h 2323145"/>
              <a:gd name="connsiteX117" fmla="*/ 5696583 w 11269336"/>
              <a:gd name="connsiteY117" fmla="*/ 1945050 h 2323145"/>
              <a:gd name="connsiteX118" fmla="*/ 5689123 w 11269336"/>
              <a:gd name="connsiteY118" fmla="*/ 1947067 h 2323145"/>
              <a:gd name="connsiteX119" fmla="*/ 5653291 w 11269336"/>
              <a:gd name="connsiteY119" fmla="*/ 1960245 h 2323145"/>
              <a:gd name="connsiteX120" fmla="*/ 5599385 w 11269336"/>
              <a:gd name="connsiteY120" fmla="*/ 1945198 h 2323145"/>
              <a:gd name="connsiteX121" fmla="*/ 5578300 w 11269336"/>
              <a:gd name="connsiteY121" fmla="*/ 1944963 h 2323145"/>
              <a:gd name="connsiteX122" fmla="*/ 5566758 w 11269336"/>
              <a:gd name="connsiteY122" fmla="*/ 1943441 h 2323145"/>
              <a:gd name="connsiteX123" fmla="*/ 5565857 w 11269336"/>
              <a:gd name="connsiteY123" fmla="*/ 1942445 h 2323145"/>
              <a:gd name="connsiteX124" fmla="*/ 5531534 w 11269336"/>
              <a:gd name="connsiteY124" fmla="*/ 1955208 h 2323145"/>
              <a:gd name="connsiteX125" fmla="*/ 5526552 w 11269336"/>
              <a:gd name="connsiteY125" fmla="*/ 1954799 h 2323145"/>
              <a:gd name="connsiteX126" fmla="*/ 5504723 w 11269336"/>
              <a:gd name="connsiteY126" fmla="*/ 1965811 h 2323145"/>
              <a:gd name="connsiteX127" fmla="*/ 5493156 w 11269336"/>
              <a:gd name="connsiteY127" fmla="*/ 1970063 h 2323145"/>
              <a:gd name="connsiteX128" fmla="*/ 5490486 w 11269336"/>
              <a:gd name="connsiteY128" fmla="*/ 1974227 h 2323145"/>
              <a:gd name="connsiteX129" fmla="*/ 5473107 w 11269336"/>
              <a:gd name="connsiteY129" fmla="*/ 1979001 h 2323145"/>
              <a:gd name="connsiteX130" fmla="*/ 5470885 w 11269336"/>
              <a:gd name="connsiteY130" fmla="*/ 1978432 h 2323145"/>
              <a:gd name="connsiteX131" fmla="*/ 5457393 w 11269336"/>
              <a:gd name="connsiteY131" fmla="*/ 1986525 h 2323145"/>
              <a:gd name="connsiteX132" fmla="*/ 5447102 w 11269336"/>
              <a:gd name="connsiteY132" fmla="*/ 1998329 h 2323145"/>
              <a:gd name="connsiteX133" fmla="*/ 5159151 w 11269336"/>
              <a:gd name="connsiteY133" fmla="*/ 2029640 h 2323145"/>
              <a:gd name="connsiteX134" fmla="*/ 5041688 w 11269336"/>
              <a:gd name="connsiteY134" fmla="*/ 2022334 h 2323145"/>
              <a:gd name="connsiteX135" fmla="*/ 4860988 w 11269336"/>
              <a:gd name="connsiteY135" fmla="*/ 2135698 h 2323145"/>
              <a:gd name="connsiteX136" fmla="*/ 4807902 w 11269336"/>
              <a:gd name="connsiteY136" fmla="*/ 2138894 h 2323145"/>
              <a:gd name="connsiteX137" fmla="*/ 4765388 w 11269336"/>
              <a:gd name="connsiteY137" fmla="*/ 2162525 h 2323145"/>
              <a:gd name="connsiteX138" fmla="*/ 4745033 w 11269336"/>
              <a:gd name="connsiteY138" fmla="*/ 2158859 h 2323145"/>
              <a:gd name="connsiteX139" fmla="*/ 4741475 w 11269336"/>
              <a:gd name="connsiteY139" fmla="*/ 2157998 h 2323145"/>
              <a:gd name="connsiteX140" fmla="*/ 4728247 w 11269336"/>
              <a:gd name="connsiteY140" fmla="*/ 2159526 h 2323145"/>
              <a:gd name="connsiteX141" fmla="*/ 4723263 w 11269336"/>
              <a:gd name="connsiteY141" fmla="*/ 2153742 h 2323145"/>
              <a:gd name="connsiteX142" fmla="*/ 4702453 w 11269336"/>
              <a:gd name="connsiteY142" fmla="*/ 2151586 h 2323145"/>
              <a:gd name="connsiteX143" fmla="*/ 4678455 w 11269336"/>
              <a:gd name="connsiteY143" fmla="*/ 2156131 h 2323145"/>
              <a:gd name="connsiteX144" fmla="*/ 4593061 w 11269336"/>
              <a:gd name="connsiteY144" fmla="*/ 2171597 h 2323145"/>
              <a:gd name="connsiteX145" fmla="*/ 4579902 w 11269336"/>
              <a:gd name="connsiteY145" fmla="*/ 2177927 h 2323145"/>
              <a:gd name="connsiteX146" fmla="*/ 4533444 w 11269336"/>
              <a:gd name="connsiteY146" fmla="*/ 2181200 h 2323145"/>
              <a:gd name="connsiteX147" fmla="*/ 4492832 w 11269336"/>
              <a:gd name="connsiteY147" fmla="*/ 2188033 h 2323145"/>
              <a:gd name="connsiteX148" fmla="*/ 4467257 w 11269336"/>
              <a:gd name="connsiteY148" fmla="*/ 2196121 h 2323145"/>
              <a:gd name="connsiteX149" fmla="*/ 4459937 w 11269336"/>
              <a:gd name="connsiteY149" fmla="*/ 2195182 h 2323145"/>
              <a:gd name="connsiteX150" fmla="*/ 4433312 w 11269336"/>
              <a:gd name="connsiteY150" fmla="*/ 2199004 h 2323145"/>
              <a:gd name="connsiteX151" fmla="*/ 4420601 w 11269336"/>
              <a:gd name="connsiteY151" fmla="*/ 2205158 h 2323145"/>
              <a:gd name="connsiteX152" fmla="*/ 4405765 w 11269336"/>
              <a:gd name="connsiteY152" fmla="*/ 2199902 h 2323145"/>
              <a:gd name="connsiteX153" fmla="*/ 4401354 w 11269336"/>
              <a:gd name="connsiteY153" fmla="*/ 2194745 h 2323145"/>
              <a:gd name="connsiteX154" fmla="*/ 4383151 w 11269336"/>
              <a:gd name="connsiteY154" fmla="*/ 2201140 h 2323145"/>
              <a:gd name="connsiteX155" fmla="*/ 4366646 w 11269336"/>
              <a:gd name="connsiteY155" fmla="*/ 2198564 h 2323145"/>
              <a:gd name="connsiteX156" fmla="*/ 4354009 w 11269336"/>
              <a:gd name="connsiteY156" fmla="*/ 2204984 h 2323145"/>
              <a:gd name="connsiteX157" fmla="*/ 4348284 w 11269336"/>
              <a:gd name="connsiteY157" fmla="*/ 2205270 h 2323145"/>
              <a:gd name="connsiteX158" fmla="*/ 4333906 w 11269336"/>
              <a:gd name="connsiteY158" fmla="*/ 2205251 h 2323145"/>
              <a:gd name="connsiteX159" fmla="*/ 4308819 w 11269336"/>
              <a:gd name="connsiteY159" fmla="*/ 2203822 h 2323145"/>
              <a:gd name="connsiteX160" fmla="*/ 4301210 w 11269336"/>
              <a:gd name="connsiteY160" fmla="*/ 2204456 h 2323145"/>
              <a:gd name="connsiteX161" fmla="*/ 4283095 w 11269336"/>
              <a:gd name="connsiteY161" fmla="*/ 2198177 h 2323145"/>
              <a:gd name="connsiteX162" fmla="*/ 4250119 w 11269336"/>
              <a:gd name="connsiteY162" fmla="*/ 2196342 h 2323145"/>
              <a:gd name="connsiteX163" fmla="*/ 4189203 w 11269336"/>
              <a:gd name="connsiteY163" fmla="*/ 2178994 h 2323145"/>
              <a:gd name="connsiteX164" fmla="*/ 4154035 w 11269336"/>
              <a:gd name="connsiteY164" fmla="*/ 2171950 h 2323145"/>
              <a:gd name="connsiteX165" fmla="*/ 4129569 w 11269336"/>
              <a:gd name="connsiteY165" fmla="*/ 2163850 h 2323145"/>
              <a:gd name="connsiteX166" fmla="*/ 4061250 w 11269336"/>
              <a:gd name="connsiteY166" fmla="*/ 2159236 h 2323145"/>
              <a:gd name="connsiteX167" fmla="*/ 3945480 w 11269336"/>
              <a:gd name="connsiteY167" fmla="*/ 2158279 h 2323145"/>
              <a:gd name="connsiteX168" fmla="*/ 3921468 w 11269336"/>
              <a:gd name="connsiteY168" fmla="*/ 2156588 h 2323145"/>
              <a:gd name="connsiteX169" fmla="*/ 3903348 w 11269336"/>
              <a:gd name="connsiteY169" fmla="*/ 2149220 h 2323145"/>
              <a:gd name="connsiteX170" fmla="*/ 3901342 w 11269336"/>
              <a:gd name="connsiteY170" fmla="*/ 2142355 h 2323145"/>
              <a:gd name="connsiteX171" fmla="*/ 3888539 w 11269336"/>
              <a:gd name="connsiteY171" fmla="*/ 2140476 h 2323145"/>
              <a:gd name="connsiteX172" fmla="*/ 3885662 w 11269336"/>
              <a:gd name="connsiteY172" fmla="*/ 2138740 h 2323145"/>
              <a:gd name="connsiteX173" fmla="*/ 3868627 w 11269336"/>
              <a:gd name="connsiteY173" fmla="*/ 2130023 h 2323145"/>
              <a:gd name="connsiteX174" fmla="*/ 3819177 w 11269336"/>
              <a:gd name="connsiteY174" fmla="*/ 2142111 h 2323145"/>
              <a:gd name="connsiteX175" fmla="*/ 3769100 w 11269336"/>
              <a:gd name="connsiteY175" fmla="*/ 2131731 h 2323145"/>
              <a:gd name="connsiteX176" fmla="*/ 3562752 w 11269336"/>
              <a:gd name="connsiteY176" fmla="*/ 2131785 h 2323145"/>
              <a:gd name="connsiteX177" fmla="*/ 3541402 w 11269336"/>
              <a:gd name="connsiteY177" fmla="*/ 2106821 h 2323145"/>
              <a:gd name="connsiteX178" fmla="*/ 3365341 w 11269336"/>
              <a:gd name="connsiteY178" fmla="*/ 2077638 h 2323145"/>
              <a:gd name="connsiteX179" fmla="*/ 3170922 w 11269336"/>
              <a:gd name="connsiteY179" fmla="*/ 2115957 h 2323145"/>
              <a:gd name="connsiteX180" fmla="*/ 3156256 w 11269336"/>
              <a:gd name="connsiteY180" fmla="*/ 2124773 h 2323145"/>
              <a:gd name="connsiteX181" fmla="*/ 3140298 w 11269336"/>
              <a:gd name="connsiteY181" fmla="*/ 2129182 h 2323145"/>
              <a:gd name="connsiteX182" fmla="*/ 3138514 w 11269336"/>
              <a:gd name="connsiteY182" fmla="*/ 2128069 h 2323145"/>
              <a:gd name="connsiteX183" fmla="*/ 3120467 w 11269336"/>
              <a:gd name="connsiteY183" fmla="*/ 2128281 h 2323145"/>
              <a:gd name="connsiteX184" fmla="*/ 3116175 w 11269336"/>
              <a:gd name="connsiteY184" fmla="*/ 2131633 h 2323145"/>
              <a:gd name="connsiteX185" fmla="*/ 3103685 w 11269336"/>
              <a:gd name="connsiteY185" fmla="*/ 2132814 h 2323145"/>
              <a:gd name="connsiteX186" fmla="*/ 3078794 w 11269336"/>
              <a:gd name="connsiteY186" fmla="*/ 2137935 h 2323145"/>
              <a:gd name="connsiteX187" fmla="*/ 3074407 w 11269336"/>
              <a:gd name="connsiteY187" fmla="*/ 2136274 h 2323145"/>
              <a:gd name="connsiteX188" fmla="*/ 3037285 w 11269336"/>
              <a:gd name="connsiteY188" fmla="*/ 2139919 h 2323145"/>
              <a:gd name="connsiteX189" fmla="*/ 3036901 w 11269336"/>
              <a:gd name="connsiteY189" fmla="*/ 2138726 h 2323145"/>
              <a:gd name="connsiteX190" fmla="*/ 3026996 w 11269336"/>
              <a:gd name="connsiteY190" fmla="*/ 2134322 h 2323145"/>
              <a:gd name="connsiteX191" fmla="*/ 3007772 w 11269336"/>
              <a:gd name="connsiteY191" fmla="*/ 2128742 h 2323145"/>
              <a:gd name="connsiteX192" fmla="*/ 2965030 w 11269336"/>
              <a:gd name="connsiteY192" fmla="*/ 2100494 h 2323145"/>
              <a:gd name="connsiteX193" fmla="*/ 2926342 w 11269336"/>
              <a:gd name="connsiteY193" fmla="*/ 2104155 h 2323145"/>
              <a:gd name="connsiteX194" fmla="*/ 2918608 w 11269336"/>
              <a:gd name="connsiteY194" fmla="*/ 2104215 h 2323145"/>
              <a:gd name="connsiteX195" fmla="*/ 2918475 w 11269336"/>
              <a:gd name="connsiteY195" fmla="*/ 2103937 h 2323145"/>
              <a:gd name="connsiteX196" fmla="*/ 2910360 w 11269336"/>
              <a:gd name="connsiteY196" fmla="*/ 2103444 h 2323145"/>
              <a:gd name="connsiteX197" fmla="*/ 2904507 w 11269336"/>
              <a:gd name="connsiteY197" fmla="*/ 2104326 h 2323145"/>
              <a:gd name="connsiteX198" fmla="*/ 2889503 w 11269336"/>
              <a:gd name="connsiteY198" fmla="*/ 2104443 h 2323145"/>
              <a:gd name="connsiteX199" fmla="*/ 2884480 w 11269336"/>
              <a:gd name="connsiteY199" fmla="*/ 2102626 h 2323145"/>
              <a:gd name="connsiteX200" fmla="*/ 2882689 w 11269336"/>
              <a:gd name="connsiteY200" fmla="*/ 2099228 h 2323145"/>
              <a:gd name="connsiteX201" fmla="*/ 2881291 w 11269336"/>
              <a:gd name="connsiteY201" fmla="*/ 2099618 h 2323145"/>
              <a:gd name="connsiteX202" fmla="*/ 2853979 w 11269336"/>
              <a:gd name="connsiteY202" fmla="*/ 2090388 h 2323145"/>
              <a:gd name="connsiteX203" fmla="*/ 2791790 w 11269336"/>
              <a:gd name="connsiteY203" fmla="*/ 2080332 h 2323145"/>
              <a:gd name="connsiteX204" fmla="*/ 2755844 w 11269336"/>
              <a:gd name="connsiteY204" fmla="*/ 2078874 h 2323145"/>
              <a:gd name="connsiteX205" fmla="*/ 2657742 w 11269336"/>
              <a:gd name="connsiteY205" fmla="*/ 2070179 h 2323145"/>
              <a:gd name="connsiteX206" fmla="*/ 2559549 w 11269336"/>
              <a:gd name="connsiteY206" fmla="*/ 2057873 h 2323145"/>
              <a:gd name="connsiteX207" fmla="*/ 2512054 w 11269336"/>
              <a:gd name="connsiteY207" fmla="*/ 2031671 h 2323145"/>
              <a:gd name="connsiteX208" fmla="*/ 2506437 w 11269336"/>
              <a:gd name="connsiteY208" fmla="*/ 2030918 h 2323145"/>
              <a:gd name="connsiteX209" fmla="*/ 2491752 w 11269336"/>
              <a:gd name="connsiteY209" fmla="*/ 2033906 h 2323145"/>
              <a:gd name="connsiteX210" fmla="*/ 2486338 w 11269336"/>
              <a:gd name="connsiteY210" fmla="*/ 2035862 h 2323145"/>
              <a:gd name="connsiteX211" fmla="*/ 2478186 w 11269336"/>
              <a:gd name="connsiteY211" fmla="*/ 2036953 h 2323145"/>
              <a:gd name="connsiteX212" fmla="*/ 2477950 w 11269336"/>
              <a:gd name="connsiteY212" fmla="*/ 2036715 h 2323145"/>
              <a:gd name="connsiteX213" fmla="*/ 2470381 w 11269336"/>
              <a:gd name="connsiteY213" fmla="*/ 2038256 h 2323145"/>
              <a:gd name="connsiteX214" fmla="*/ 2433781 w 11269336"/>
              <a:gd name="connsiteY214" fmla="*/ 2049140 h 2323145"/>
              <a:gd name="connsiteX215" fmla="*/ 2381172 w 11269336"/>
              <a:gd name="connsiteY215" fmla="*/ 2030645 h 2323145"/>
              <a:gd name="connsiteX216" fmla="*/ 2360198 w 11269336"/>
              <a:gd name="connsiteY216" fmla="*/ 2029059 h 2323145"/>
              <a:gd name="connsiteX217" fmla="*/ 2348815 w 11269336"/>
              <a:gd name="connsiteY217" fmla="*/ 2026798 h 2323145"/>
              <a:gd name="connsiteX218" fmla="*/ 2347988 w 11269336"/>
              <a:gd name="connsiteY218" fmla="*/ 2025745 h 2323145"/>
              <a:gd name="connsiteX219" fmla="*/ 2312920 w 11269336"/>
              <a:gd name="connsiteY219" fmla="*/ 2036311 h 2323145"/>
              <a:gd name="connsiteX220" fmla="*/ 2307986 w 11269336"/>
              <a:gd name="connsiteY220" fmla="*/ 2035583 h 2323145"/>
              <a:gd name="connsiteX221" fmla="*/ 2285481 w 11269336"/>
              <a:gd name="connsiteY221" fmla="*/ 2045197 h 2323145"/>
              <a:gd name="connsiteX222" fmla="*/ 2273666 w 11269336"/>
              <a:gd name="connsiteY222" fmla="*/ 2048710 h 2323145"/>
              <a:gd name="connsiteX223" fmla="*/ 2270719 w 11269336"/>
              <a:gd name="connsiteY223" fmla="*/ 2052702 h 2323145"/>
              <a:gd name="connsiteX224" fmla="*/ 2253080 w 11269336"/>
              <a:gd name="connsiteY224" fmla="*/ 2056363 h 2323145"/>
              <a:gd name="connsiteX225" fmla="*/ 2250906 w 11269336"/>
              <a:gd name="connsiteY225" fmla="*/ 2055654 h 2323145"/>
              <a:gd name="connsiteX226" fmla="*/ 2236905 w 11269336"/>
              <a:gd name="connsiteY226" fmla="*/ 2062882 h 2323145"/>
              <a:gd name="connsiteX227" fmla="*/ 2225830 w 11269336"/>
              <a:gd name="connsiteY227" fmla="*/ 2074027 h 2323145"/>
              <a:gd name="connsiteX228" fmla="*/ 2073776 w 11269336"/>
              <a:gd name="connsiteY228" fmla="*/ 2089244 h 2323145"/>
              <a:gd name="connsiteX229" fmla="*/ 1948256 w 11269336"/>
              <a:gd name="connsiteY229" fmla="*/ 2146616 h 2323145"/>
              <a:gd name="connsiteX230" fmla="*/ 1865582 w 11269336"/>
              <a:gd name="connsiteY230" fmla="*/ 2153738 h 2323145"/>
              <a:gd name="connsiteX231" fmla="*/ 1835210 w 11269336"/>
              <a:gd name="connsiteY231" fmla="*/ 2134244 h 2323145"/>
              <a:gd name="connsiteX232" fmla="*/ 1632661 w 11269336"/>
              <a:gd name="connsiteY232" fmla="*/ 2173882 h 2323145"/>
              <a:gd name="connsiteX233" fmla="*/ 1579590 w 11269336"/>
              <a:gd name="connsiteY233" fmla="*/ 2173680 h 2323145"/>
              <a:gd name="connsiteX234" fmla="*/ 1535601 w 11269336"/>
              <a:gd name="connsiteY234" fmla="*/ 2194590 h 2323145"/>
              <a:gd name="connsiteX235" fmla="*/ 1515594 w 11269336"/>
              <a:gd name="connsiteY235" fmla="*/ 2189622 h 2323145"/>
              <a:gd name="connsiteX236" fmla="*/ 1512113 w 11269336"/>
              <a:gd name="connsiteY236" fmla="*/ 2188534 h 2323145"/>
              <a:gd name="connsiteX237" fmla="*/ 1498838 w 11269336"/>
              <a:gd name="connsiteY237" fmla="*/ 2189213 h 2323145"/>
              <a:gd name="connsiteX238" fmla="*/ 1494279 w 11269336"/>
              <a:gd name="connsiteY238" fmla="*/ 2183112 h 2323145"/>
              <a:gd name="connsiteX239" fmla="*/ 1473714 w 11269336"/>
              <a:gd name="connsiteY239" fmla="*/ 2179625 h 2323145"/>
              <a:gd name="connsiteX240" fmla="*/ 1449503 w 11269336"/>
              <a:gd name="connsiteY240" fmla="*/ 2182633 h 2323145"/>
              <a:gd name="connsiteX241" fmla="*/ 1266687 w 11269336"/>
              <a:gd name="connsiteY241" fmla="*/ 2212688 h 2323145"/>
              <a:gd name="connsiteX242" fmla="*/ 1239614 w 11269336"/>
              <a:gd name="connsiteY242" fmla="*/ 2209727 h 2323145"/>
              <a:gd name="connsiteX243" fmla="*/ 1202436 w 11269336"/>
              <a:gd name="connsiteY243" fmla="*/ 2209817 h 2323145"/>
              <a:gd name="connsiteX244" fmla="*/ 1136097 w 11269336"/>
              <a:gd name="connsiteY244" fmla="*/ 2205112 h 2323145"/>
              <a:gd name="connsiteX245" fmla="*/ 988232 w 11269336"/>
              <a:gd name="connsiteY245" fmla="*/ 2235635 h 2323145"/>
              <a:gd name="connsiteX246" fmla="*/ 981959 w 11269336"/>
              <a:gd name="connsiteY246" fmla="*/ 2231607 h 2323145"/>
              <a:gd name="connsiteX247" fmla="*/ 938600 w 11269336"/>
              <a:gd name="connsiteY247" fmla="*/ 2238113 h 2323145"/>
              <a:gd name="connsiteX248" fmla="*/ 791788 w 11269336"/>
              <a:gd name="connsiteY248" fmla="*/ 2293224 h 2323145"/>
              <a:gd name="connsiteX249" fmla="*/ 706914 w 11269336"/>
              <a:gd name="connsiteY249" fmla="*/ 2305046 h 2323145"/>
              <a:gd name="connsiteX250" fmla="*/ 675971 w 11269336"/>
              <a:gd name="connsiteY250" fmla="*/ 2304030 h 2323145"/>
              <a:gd name="connsiteX251" fmla="*/ 624180 w 11269336"/>
              <a:gd name="connsiteY251" fmla="*/ 2302650 h 2323145"/>
              <a:gd name="connsiteX252" fmla="*/ 583453 w 11269336"/>
              <a:gd name="connsiteY252" fmla="*/ 2288788 h 2323145"/>
              <a:gd name="connsiteX253" fmla="*/ 540946 w 11269336"/>
              <a:gd name="connsiteY253" fmla="*/ 2292721 h 2323145"/>
              <a:gd name="connsiteX254" fmla="*/ 533680 w 11269336"/>
              <a:gd name="connsiteY254" fmla="*/ 2310233 h 2323145"/>
              <a:gd name="connsiteX255" fmla="*/ 487366 w 11269336"/>
              <a:gd name="connsiteY255" fmla="*/ 2309053 h 2323145"/>
              <a:gd name="connsiteX256" fmla="*/ 416820 w 11269336"/>
              <a:gd name="connsiteY256" fmla="*/ 2305443 h 2323145"/>
              <a:gd name="connsiteX257" fmla="*/ 376805 w 11269336"/>
              <a:gd name="connsiteY257" fmla="*/ 2307647 h 2323145"/>
              <a:gd name="connsiteX258" fmla="*/ 266777 w 11269336"/>
              <a:gd name="connsiteY258" fmla="*/ 2309012 h 2323145"/>
              <a:gd name="connsiteX259" fmla="*/ 156013 w 11269336"/>
              <a:gd name="connsiteY259" fmla="*/ 2306832 h 2323145"/>
              <a:gd name="connsiteX260" fmla="*/ 87258 w 11269336"/>
              <a:gd name="connsiteY260" fmla="*/ 2285511 h 2323145"/>
              <a:gd name="connsiteX261" fmla="*/ 23798 w 11269336"/>
              <a:gd name="connsiteY261" fmla="*/ 2281822 h 2323145"/>
              <a:gd name="connsiteX262" fmla="*/ 0 w 11269336"/>
              <a:gd name="connsiteY262" fmla="*/ 2285369 h 2323145"/>
              <a:gd name="connsiteX263" fmla="*/ 0 w 11269336"/>
              <a:gd name="connsiteY26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41688 w 11269336"/>
              <a:gd name="connsiteY133" fmla="*/ 2022334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79902 w 11269336"/>
              <a:gd name="connsiteY144" fmla="*/ 2177927 h 2323145"/>
              <a:gd name="connsiteX145" fmla="*/ 4533444 w 11269336"/>
              <a:gd name="connsiteY145" fmla="*/ 2181200 h 2323145"/>
              <a:gd name="connsiteX146" fmla="*/ 4492832 w 11269336"/>
              <a:gd name="connsiteY146" fmla="*/ 2188033 h 2323145"/>
              <a:gd name="connsiteX147" fmla="*/ 4467257 w 11269336"/>
              <a:gd name="connsiteY147" fmla="*/ 2196121 h 2323145"/>
              <a:gd name="connsiteX148" fmla="*/ 4459937 w 11269336"/>
              <a:gd name="connsiteY148" fmla="*/ 2195182 h 2323145"/>
              <a:gd name="connsiteX149" fmla="*/ 4433312 w 11269336"/>
              <a:gd name="connsiteY149" fmla="*/ 2199004 h 2323145"/>
              <a:gd name="connsiteX150" fmla="*/ 4420601 w 11269336"/>
              <a:gd name="connsiteY150" fmla="*/ 2205158 h 2323145"/>
              <a:gd name="connsiteX151" fmla="*/ 4405765 w 11269336"/>
              <a:gd name="connsiteY151" fmla="*/ 2199902 h 2323145"/>
              <a:gd name="connsiteX152" fmla="*/ 4401354 w 11269336"/>
              <a:gd name="connsiteY152" fmla="*/ 2194745 h 2323145"/>
              <a:gd name="connsiteX153" fmla="*/ 4383151 w 11269336"/>
              <a:gd name="connsiteY153" fmla="*/ 2201140 h 2323145"/>
              <a:gd name="connsiteX154" fmla="*/ 4366646 w 11269336"/>
              <a:gd name="connsiteY154" fmla="*/ 2198564 h 2323145"/>
              <a:gd name="connsiteX155" fmla="*/ 4354009 w 11269336"/>
              <a:gd name="connsiteY155" fmla="*/ 2204984 h 2323145"/>
              <a:gd name="connsiteX156" fmla="*/ 4348284 w 11269336"/>
              <a:gd name="connsiteY156" fmla="*/ 2205270 h 2323145"/>
              <a:gd name="connsiteX157" fmla="*/ 4333906 w 11269336"/>
              <a:gd name="connsiteY157" fmla="*/ 2205251 h 2323145"/>
              <a:gd name="connsiteX158" fmla="*/ 4308819 w 11269336"/>
              <a:gd name="connsiteY158" fmla="*/ 2203822 h 2323145"/>
              <a:gd name="connsiteX159" fmla="*/ 4301210 w 11269336"/>
              <a:gd name="connsiteY159" fmla="*/ 2204456 h 2323145"/>
              <a:gd name="connsiteX160" fmla="*/ 4283095 w 11269336"/>
              <a:gd name="connsiteY160" fmla="*/ 2198177 h 2323145"/>
              <a:gd name="connsiteX161" fmla="*/ 4250119 w 11269336"/>
              <a:gd name="connsiteY161" fmla="*/ 2196342 h 2323145"/>
              <a:gd name="connsiteX162" fmla="*/ 4189203 w 11269336"/>
              <a:gd name="connsiteY162" fmla="*/ 2178994 h 2323145"/>
              <a:gd name="connsiteX163" fmla="*/ 4154035 w 11269336"/>
              <a:gd name="connsiteY163" fmla="*/ 2171950 h 2323145"/>
              <a:gd name="connsiteX164" fmla="*/ 4129569 w 11269336"/>
              <a:gd name="connsiteY164" fmla="*/ 2163850 h 2323145"/>
              <a:gd name="connsiteX165" fmla="*/ 4061250 w 11269336"/>
              <a:gd name="connsiteY165" fmla="*/ 2159236 h 2323145"/>
              <a:gd name="connsiteX166" fmla="*/ 3945480 w 11269336"/>
              <a:gd name="connsiteY166" fmla="*/ 2158279 h 2323145"/>
              <a:gd name="connsiteX167" fmla="*/ 3921468 w 11269336"/>
              <a:gd name="connsiteY167" fmla="*/ 2156588 h 2323145"/>
              <a:gd name="connsiteX168" fmla="*/ 3903348 w 11269336"/>
              <a:gd name="connsiteY168" fmla="*/ 2149220 h 2323145"/>
              <a:gd name="connsiteX169" fmla="*/ 3901342 w 11269336"/>
              <a:gd name="connsiteY169" fmla="*/ 2142355 h 2323145"/>
              <a:gd name="connsiteX170" fmla="*/ 3888539 w 11269336"/>
              <a:gd name="connsiteY170" fmla="*/ 2140476 h 2323145"/>
              <a:gd name="connsiteX171" fmla="*/ 3885662 w 11269336"/>
              <a:gd name="connsiteY171" fmla="*/ 2138740 h 2323145"/>
              <a:gd name="connsiteX172" fmla="*/ 3868627 w 11269336"/>
              <a:gd name="connsiteY172" fmla="*/ 2130023 h 2323145"/>
              <a:gd name="connsiteX173" fmla="*/ 3819177 w 11269336"/>
              <a:gd name="connsiteY173" fmla="*/ 2142111 h 2323145"/>
              <a:gd name="connsiteX174" fmla="*/ 3769100 w 11269336"/>
              <a:gd name="connsiteY174" fmla="*/ 2131731 h 2323145"/>
              <a:gd name="connsiteX175" fmla="*/ 3562752 w 11269336"/>
              <a:gd name="connsiteY175" fmla="*/ 2131785 h 2323145"/>
              <a:gd name="connsiteX176" fmla="*/ 3541402 w 11269336"/>
              <a:gd name="connsiteY176" fmla="*/ 2106821 h 2323145"/>
              <a:gd name="connsiteX177" fmla="*/ 3365341 w 11269336"/>
              <a:gd name="connsiteY177" fmla="*/ 2077638 h 2323145"/>
              <a:gd name="connsiteX178" fmla="*/ 3170922 w 11269336"/>
              <a:gd name="connsiteY178" fmla="*/ 2115957 h 2323145"/>
              <a:gd name="connsiteX179" fmla="*/ 3156256 w 11269336"/>
              <a:gd name="connsiteY179" fmla="*/ 2124773 h 2323145"/>
              <a:gd name="connsiteX180" fmla="*/ 3140298 w 11269336"/>
              <a:gd name="connsiteY180" fmla="*/ 2129182 h 2323145"/>
              <a:gd name="connsiteX181" fmla="*/ 3138514 w 11269336"/>
              <a:gd name="connsiteY181" fmla="*/ 2128069 h 2323145"/>
              <a:gd name="connsiteX182" fmla="*/ 3120467 w 11269336"/>
              <a:gd name="connsiteY182" fmla="*/ 2128281 h 2323145"/>
              <a:gd name="connsiteX183" fmla="*/ 3116175 w 11269336"/>
              <a:gd name="connsiteY183" fmla="*/ 2131633 h 2323145"/>
              <a:gd name="connsiteX184" fmla="*/ 3103685 w 11269336"/>
              <a:gd name="connsiteY184" fmla="*/ 2132814 h 2323145"/>
              <a:gd name="connsiteX185" fmla="*/ 3078794 w 11269336"/>
              <a:gd name="connsiteY185" fmla="*/ 2137935 h 2323145"/>
              <a:gd name="connsiteX186" fmla="*/ 3074407 w 11269336"/>
              <a:gd name="connsiteY186" fmla="*/ 2136274 h 2323145"/>
              <a:gd name="connsiteX187" fmla="*/ 3037285 w 11269336"/>
              <a:gd name="connsiteY187" fmla="*/ 2139919 h 2323145"/>
              <a:gd name="connsiteX188" fmla="*/ 3036901 w 11269336"/>
              <a:gd name="connsiteY188" fmla="*/ 2138726 h 2323145"/>
              <a:gd name="connsiteX189" fmla="*/ 3026996 w 11269336"/>
              <a:gd name="connsiteY189" fmla="*/ 2134322 h 2323145"/>
              <a:gd name="connsiteX190" fmla="*/ 3007772 w 11269336"/>
              <a:gd name="connsiteY190" fmla="*/ 2128742 h 2323145"/>
              <a:gd name="connsiteX191" fmla="*/ 2965030 w 11269336"/>
              <a:gd name="connsiteY191" fmla="*/ 2100494 h 2323145"/>
              <a:gd name="connsiteX192" fmla="*/ 2926342 w 11269336"/>
              <a:gd name="connsiteY192" fmla="*/ 2104155 h 2323145"/>
              <a:gd name="connsiteX193" fmla="*/ 2918608 w 11269336"/>
              <a:gd name="connsiteY193" fmla="*/ 2104215 h 2323145"/>
              <a:gd name="connsiteX194" fmla="*/ 2918475 w 11269336"/>
              <a:gd name="connsiteY194" fmla="*/ 2103937 h 2323145"/>
              <a:gd name="connsiteX195" fmla="*/ 2910360 w 11269336"/>
              <a:gd name="connsiteY195" fmla="*/ 2103444 h 2323145"/>
              <a:gd name="connsiteX196" fmla="*/ 2904507 w 11269336"/>
              <a:gd name="connsiteY196" fmla="*/ 2104326 h 2323145"/>
              <a:gd name="connsiteX197" fmla="*/ 2889503 w 11269336"/>
              <a:gd name="connsiteY197" fmla="*/ 2104443 h 2323145"/>
              <a:gd name="connsiteX198" fmla="*/ 2884480 w 11269336"/>
              <a:gd name="connsiteY198" fmla="*/ 2102626 h 2323145"/>
              <a:gd name="connsiteX199" fmla="*/ 2882689 w 11269336"/>
              <a:gd name="connsiteY199" fmla="*/ 2099228 h 2323145"/>
              <a:gd name="connsiteX200" fmla="*/ 2881291 w 11269336"/>
              <a:gd name="connsiteY200" fmla="*/ 2099618 h 2323145"/>
              <a:gd name="connsiteX201" fmla="*/ 2853979 w 11269336"/>
              <a:gd name="connsiteY201" fmla="*/ 2090388 h 2323145"/>
              <a:gd name="connsiteX202" fmla="*/ 2791790 w 11269336"/>
              <a:gd name="connsiteY202" fmla="*/ 2080332 h 2323145"/>
              <a:gd name="connsiteX203" fmla="*/ 2755844 w 11269336"/>
              <a:gd name="connsiteY203" fmla="*/ 2078874 h 2323145"/>
              <a:gd name="connsiteX204" fmla="*/ 2657742 w 11269336"/>
              <a:gd name="connsiteY204" fmla="*/ 2070179 h 2323145"/>
              <a:gd name="connsiteX205" fmla="*/ 2559549 w 11269336"/>
              <a:gd name="connsiteY205" fmla="*/ 2057873 h 2323145"/>
              <a:gd name="connsiteX206" fmla="*/ 2512054 w 11269336"/>
              <a:gd name="connsiteY206" fmla="*/ 2031671 h 2323145"/>
              <a:gd name="connsiteX207" fmla="*/ 2506437 w 11269336"/>
              <a:gd name="connsiteY207" fmla="*/ 2030918 h 2323145"/>
              <a:gd name="connsiteX208" fmla="*/ 2491752 w 11269336"/>
              <a:gd name="connsiteY208" fmla="*/ 2033906 h 2323145"/>
              <a:gd name="connsiteX209" fmla="*/ 2486338 w 11269336"/>
              <a:gd name="connsiteY209" fmla="*/ 2035862 h 2323145"/>
              <a:gd name="connsiteX210" fmla="*/ 2478186 w 11269336"/>
              <a:gd name="connsiteY210" fmla="*/ 2036953 h 2323145"/>
              <a:gd name="connsiteX211" fmla="*/ 2477950 w 11269336"/>
              <a:gd name="connsiteY211" fmla="*/ 2036715 h 2323145"/>
              <a:gd name="connsiteX212" fmla="*/ 2470381 w 11269336"/>
              <a:gd name="connsiteY212" fmla="*/ 2038256 h 2323145"/>
              <a:gd name="connsiteX213" fmla="*/ 2433781 w 11269336"/>
              <a:gd name="connsiteY213" fmla="*/ 2049140 h 2323145"/>
              <a:gd name="connsiteX214" fmla="*/ 2381172 w 11269336"/>
              <a:gd name="connsiteY214" fmla="*/ 2030645 h 2323145"/>
              <a:gd name="connsiteX215" fmla="*/ 2360198 w 11269336"/>
              <a:gd name="connsiteY215" fmla="*/ 2029059 h 2323145"/>
              <a:gd name="connsiteX216" fmla="*/ 2348815 w 11269336"/>
              <a:gd name="connsiteY216" fmla="*/ 2026798 h 2323145"/>
              <a:gd name="connsiteX217" fmla="*/ 2347988 w 11269336"/>
              <a:gd name="connsiteY217" fmla="*/ 2025745 h 2323145"/>
              <a:gd name="connsiteX218" fmla="*/ 2312920 w 11269336"/>
              <a:gd name="connsiteY218" fmla="*/ 2036311 h 2323145"/>
              <a:gd name="connsiteX219" fmla="*/ 2307986 w 11269336"/>
              <a:gd name="connsiteY219" fmla="*/ 2035583 h 2323145"/>
              <a:gd name="connsiteX220" fmla="*/ 2285481 w 11269336"/>
              <a:gd name="connsiteY220" fmla="*/ 2045197 h 2323145"/>
              <a:gd name="connsiteX221" fmla="*/ 2273666 w 11269336"/>
              <a:gd name="connsiteY221" fmla="*/ 2048710 h 2323145"/>
              <a:gd name="connsiteX222" fmla="*/ 2270719 w 11269336"/>
              <a:gd name="connsiteY222" fmla="*/ 2052702 h 2323145"/>
              <a:gd name="connsiteX223" fmla="*/ 2253080 w 11269336"/>
              <a:gd name="connsiteY223" fmla="*/ 2056363 h 2323145"/>
              <a:gd name="connsiteX224" fmla="*/ 2250906 w 11269336"/>
              <a:gd name="connsiteY224" fmla="*/ 2055654 h 2323145"/>
              <a:gd name="connsiteX225" fmla="*/ 2236905 w 11269336"/>
              <a:gd name="connsiteY225" fmla="*/ 2062882 h 2323145"/>
              <a:gd name="connsiteX226" fmla="*/ 2225830 w 11269336"/>
              <a:gd name="connsiteY226" fmla="*/ 2074027 h 2323145"/>
              <a:gd name="connsiteX227" fmla="*/ 2073776 w 11269336"/>
              <a:gd name="connsiteY227" fmla="*/ 2089244 h 2323145"/>
              <a:gd name="connsiteX228" fmla="*/ 1948256 w 11269336"/>
              <a:gd name="connsiteY228" fmla="*/ 2146616 h 2323145"/>
              <a:gd name="connsiteX229" fmla="*/ 1865582 w 11269336"/>
              <a:gd name="connsiteY229" fmla="*/ 2153738 h 2323145"/>
              <a:gd name="connsiteX230" fmla="*/ 1835210 w 11269336"/>
              <a:gd name="connsiteY230" fmla="*/ 2134244 h 2323145"/>
              <a:gd name="connsiteX231" fmla="*/ 1632661 w 11269336"/>
              <a:gd name="connsiteY231" fmla="*/ 2173882 h 2323145"/>
              <a:gd name="connsiteX232" fmla="*/ 1579590 w 11269336"/>
              <a:gd name="connsiteY232" fmla="*/ 2173680 h 2323145"/>
              <a:gd name="connsiteX233" fmla="*/ 1535601 w 11269336"/>
              <a:gd name="connsiteY233" fmla="*/ 2194590 h 2323145"/>
              <a:gd name="connsiteX234" fmla="*/ 1515594 w 11269336"/>
              <a:gd name="connsiteY234" fmla="*/ 2189622 h 2323145"/>
              <a:gd name="connsiteX235" fmla="*/ 1512113 w 11269336"/>
              <a:gd name="connsiteY235" fmla="*/ 2188534 h 2323145"/>
              <a:gd name="connsiteX236" fmla="*/ 1498838 w 11269336"/>
              <a:gd name="connsiteY236" fmla="*/ 2189213 h 2323145"/>
              <a:gd name="connsiteX237" fmla="*/ 1494279 w 11269336"/>
              <a:gd name="connsiteY237" fmla="*/ 2183112 h 2323145"/>
              <a:gd name="connsiteX238" fmla="*/ 1473714 w 11269336"/>
              <a:gd name="connsiteY238" fmla="*/ 2179625 h 2323145"/>
              <a:gd name="connsiteX239" fmla="*/ 1449503 w 11269336"/>
              <a:gd name="connsiteY239" fmla="*/ 2182633 h 2323145"/>
              <a:gd name="connsiteX240" fmla="*/ 1266687 w 11269336"/>
              <a:gd name="connsiteY240" fmla="*/ 2212688 h 2323145"/>
              <a:gd name="connsiteX241" fmla="*/ 1239614 w 11269336"/>
              <a:gd name="connsiteY241" fmla="*/ 2209727 h 2323145"/>
              <a:gd name="connsiteX242" fmla="*/ 1202436 w 11269336"/>
              <a:gd name="connsiteY242" fmla="*/ 2209817 h 2323145"/>
              <a:gd name="connsiteX243" fmla="*/ 1136097 w 11269336"/>
              <a:gd name="connsiteY243" fmla="*/ 2205112 h 2323145"/>
              <a:gd name="connsiteX244" fmla="*/ 988232 w 11269336"/>
              <a:gd name="connsiteY244" fmla="*/ 2235635 h 2323145"/>
              <a:gd name="connsiteX245" fmla="*/ 981959 w 11269336"/>
              <a:gd name="connsiteY245" fmla="*/ 2231607 h 2323145"/>
              <a:gd name="connsiteX246" fmla="*/ 938600 w 11269336"/>
              <a:gd name="connsiteY246" fmla="*/ 2238113 h 2323145"/>
              <a:gd name="connsiteX247" fmla="*/ 791788 w 11269336"/>
              <a:gd name="connsiteY247" fmla="*/ 2293224 h 2323145"/>
              <a:gd name="connsiteX248" fmla="*/ 706914 w 11269336"/>
              <a:gd name="connsiteY248" fmla="*/ 2305046 h 2323145"/>
              <a:gd name="connsiteX249" fmla="*/ 675971 w 11269336"/>
              <a:gd name="connsiteY249" fmla="*/ 2304030 h 2323145"/>
              <a:gd name="connsiteX250" fmla="*/ 624180 w 11269336"/>
              <a:gd name="connsiteY250" fmla="*/ 2302650 h 2323145"/>
              <a:gd name="connsiteX251" fmla="*/ 583453 w 11269336"/>
              <a:gd name="connsiteY251" fmla="*/ 2288788 h 2323145"/>
              <a:gd name="connsiteX252" fmla="*/ 540946 w 11269336"/>
              <a:gd name="connsiteY252" fmla="*/ 2292721 h 2323145"/>
              <a:gd name="connsiteX253" fmla="*/ 533680 w 11269336"/>
              <a:gd name="connsiteY253" fmla="*/ 2310233 h 2323145"/>
              <a:gd name="connsiteX254" fmla="*/ 487366 w 11269336"/>
              <a:gd name="connsiteY254" fmla="*/ 2309053 h 2323145"/>
              <a:gd name="connsiteX255" fmla="*/ 416820 w 11269336"/>
              <a:gd name="connsiteY255" fmla="*/ 2305443 h 2323145"/>
              <a:gd name="connsiteX256" fmla="*/ 376805 w 11269336"/>
              <a:gd name="connsiteY256" fmla="*/ 2307647 h 2323145"/>
              <a:gd name="connsiteX257" fmla="*/ 266777 w 11269336"/>
              <a:gd name="connsiteY257" fmla="*/ 2309012 h 2323145"/>
              <a:gd name="connsiteX258" fmla="*/ 156013 w 11269336"/>
              <a:gd name="connsiteY258" fmla="*/ 2306832 h 2323145"/>
              <a:gd name="connsiteX259" fmla="*/ 87258 w 11269336"/>
              <a:gd name="connsiteY259" fmla="*/ 2285511 h 2323145"/>
              <a:gd name="connsiteX260" fmla="*/ 23798 w 11269336"/>
              <a:gd name="connsiteY260" fmla="*/ 2281822 h 2323145"/>
              <a:gd name="connsiteX261" fmla="*/ 0 w 11269336"/>
              <a:gd name="connsiteY261" fmla="*/ 2285369 h 2323145"/>
              <a:gd name="connsiteX262" fmla="*/ 0 w 11269336"/>
              <a:gd name="connsiteY26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41688 w 11269336"/>
              <a:gd name="connsiteY133" fmla="*/ 2022334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79902 w 11269336"/>
              <a:gd name="connsiteY144" fmla="*/ 2177927 h 2323145"/>
              <a:gd name="connsiteX145" fmla="*/ 4533444 w 11269336"/>
              <a:gd name="connsiteY145" fmla="*/ 2181200 h 2323145"/>
              <a:gd name="connsiteX146" fmla="*/ 4492832 w 11269336"/>
              <a:gd name="connsiteY146" fmla="*/ 2188033 h 2323145"/>
              <a:gd name="connsiteX147" fmla="*/ 4467257 w 11269336"/>
              <a:gd name="connsiteY147" fmla="*/ 2196121 h 2323145"/>
              <a:gd name="connsiteX148" fmla="*/ 4459937 w 11269336"/>
              <a:gd name="connsiteY148" fmla="*/ 2195182 h 2323145"/>
              <a:gd name="connsiteX149" fmla="*/ 4433312 w 11269336"/>
              <a:gd name="connsiteY149" fmla="*/ 2199004 h 2323145"/>
              <a:gd name="connsiteX150" fmla="*/ 4420601 w 11269336"/>
              <a:gd name="connsiteY150" fmla="*/ 2205158 h 2323145"/>
              <a:gd name="connsiteX151" fmla="*/ 4405765 w 11269336"/>
              <a:gd name="connsiteY151" fmla="*/ 2199902 h 2323145"/>
              <a:gd name="connsiteX152" fmla="*/ 4401354 w 11269336"/>
              <a:gd name="connsiteY152" fmla="*/ 2194745 h 2323145"/>
              <a:gd name="connsiteX153" fmla="*/ 4383151 w 11269336"/>
              <a:gd name="connsiteY153" fmla="*/ 2201140 h 2323145"/>
              <a:gd name="connsiteX154" fmla="*/ 4366646 w 11269336"/>
              <a:gd name="connsiteY154" fmla="*/ 2198564 h 2323145"/>
              <a:gd name="connsiteX155" fmla="*/ 4354009 w 11269336"/>
              <a:gd name="connsiteY155" fmla="*/ 2204984 h 2323145"/>
              <a:gd name="connsiteX156" fmla="*/ 4348284 w 11269336"/>
              <a:gd name="connsiteY156" fmla="*/ 2205270 h 2323145"/>
              <a:gd name="connsiteX157" fmla="*/ 4333906 w 11269336"/>
              <a:gd name="connsiteY157" fmla="*/ 2205251 h 2323145"/>
              <a:gd name="connsiteX158" fmla="*/ 4308819 w 11269336"/>
              <a:gd name="connsiteY158" fmla="*/ 2203822 h 2323145"/>
              <a:gd name="connsiteX159" fmla="*/ 4301210 w 11269336"/>
              <a:gd name="connsiteY159" fmla="*/ 2204456 h 2323145"/>
              <a:gd name="connsiteX160" fmla="*/ 4283095 w 11269336"/>
              <a:gd name="connsiteY160" fmla="*/ 2198177 h 2323145"/>
              <a:gd name="connsiteX161" fmla="*/ 4250119 w 11269336"/>
              <a:gd name="connsiteY161" fmla="*/ 2196342 h 2323145"/>
              <a:gd name="connsiteX162" fmla="*/ 4189203 w 11269336"/>
              <a:gd name="connsiteY162" fmla="*/ 2178994 h 2323145"/>
              <a:gd name="connsiteX163" fmla="*/ 4154035 w 11269336"/>
              <a:gd name="connsiteY163" fmla="*/ 2171950 h 2323145"/>
              <a:gd name="connsiteX164" fmla="*/ 4129569 w 11269336"/>
              <a:gd name="connsiteY164" fmla="*/ 2163850 h 2323145"/>
              <a:gd name="connsiteX165" fmla="*/ 4061250 w 11269336"/>
              <a:gd name="connsiteY165" fmla="*/ 2159236 h 2323145"/>
              <a:gd name="connsiteX166" fmla="*/ 3945480 w 11269336"/>
              <a:gd name="connsiteY166" fmla="*/ 2158279 h 2323145"/>
              <a:gd name="connsiteX167" fmla="*/ 3921468 w 11269336"/>
              <a:gd name="connsiteY167" fmla="*/ 2156588 h 2323145"/>
              <a:gd name="connsiteX168" fmla="*/ 3903348 w 11269336"/>
              <a:gd name="connsiteY168" fmla="*/ 2149220 h 2323145"/>
              <a:gd name="connsiteX169" fmla="*/ 3901342 w 11269336"/>
              <a:gd name="connsiteY169" fmla="*/ 2142355 h 2323145"/>
              <a:gd name="connsiteX170" fmla="*/ 3888539 w 11269336"/>
              <a:gd name="connsiteY170" fmla="*/ 2140476 h 2323145"/>
              <a:gd name="connsiteX171" fmla="*/ 3885662 w 11269336"/>
              <a:gd name="connsiteY171" fmla="*/ 2138740 h 2323145"/>
              <a:gd name="connsiteX172" fmla="*/ 3868627 w 11269336"/>
              <a:gd name="connsiteY172" fmla="*/ 2130023 h 2323145"/>
              <a:gd name="connsiteX173" fmla="*/ 3819177 w 11269336"/>
              <a:gd name="connsiteY173" fmla="*/ 2142111 h 2323145"/>
              <a:gd name="connsiteX174" fmla="*/ 3769100 w 11269336"/>
              <a:gd name="connsiteY174" fmla="*/ 2131731 h 2323145"/>
              <a:gd name="connsiteX175" fmla="*/ 3562752 w 11269336"/>
              <a:gd name="connsiteY175" fmla="*/ 2131785 h 2323145"/>
              <a:gd name="connsiteX176" fmla="*/ 3541402 w 11269336"/>
              <a:gd name="connsiteY176" fmla="*/ 2106821 h 2323145"/>
              <a:gd name="connsiteX177" fmla="*/ 3365341 w 11269336"/>
              <a:gd name="connsiteY177" fmla="*/ 2077638 h 2323145"/>
              <a:gd name="connsiteX178" fmla="*/ 3170922 w 11269336"/>
              <a:gd name="connsiteY178" fmla="*/ 2115957 h 2323145"/>
              <a:gd name="connsiteX179" fmla="*/ 3156256 w 11269336"/>
              <a:gd name="connsiteY179" fmla="*/ 2124773 h 2323145"/>
              <a:gd name="connsiteX180" fmla="*/ 3140298 w 11269336"/>
              <a:gd name="connsiteY180" fmla="*/ 2129182 h 2323145"/>
              <a:gd name="connsiteX181" fmla="*/ 3138514 w 11269336"/>
              <a:gd name="connsiteY181" fmla="*/ 2128069 h 2323145"/>
              <a:gd name="connsiteX182" fmla="*/ 3120467 w 11269336"/>
              <a:gd name="connsiteY182" fmla="*/ 2128281 h 2323145"/>
              <a:gd name="connsiteX183" fmla="*/ 3116175 w 11269336"/>
              <a:gd name="connsiteY183" fmla="*/ 2131633 h 2323145"/>
              <a:gd name="connsiteX184" fmla="*/ 3103685 w 11269336"/>
              <a:gd name="connsiteY184" fmla="*/ 2132814 h 2323145"/>
              <a:gd name="connsiteX185" fmla="*/ 3078794 w 11269336"/>
              <a:gd name="connsiteY185" fmla="*/ 2137935 h 2323145"/>
              <a:gd name="connsiteX186" fmla="*/ 3074407 w 11269336"/>
              <a:gd name="connsiteY186" fmla="*/ 2136274 h 2323145"/>
              <a:gd name="connsiteX187" fmla="*/ 3037285 w 11269336"/>
              <a:gd name="connsiteY187" fmla="*/ 2139919 h 2323145"/>
              <a:gd name="connsiteX188" fmla="*/ 3036901 w 11269336"/>
              <a:gd name="connsiteY188" fmla="*/ 2138726 h 2323145"/>
              <a:gd name="connsiteX189" fmla="*/ 3026996 w 11269336"/>
              <a:gd name="connsiteY189" fmla="*/ 2134322 h 2323145"/>
              <a:gd name="connsiteX190" fmla="*/ 3007772 w 11269336"/>
              <a:gd name="connsiteY190" fmla="*/ 2128742 h 2323145"/>
              <a:gd name="connsiteX191" fmla="*/ 2965030 w 11269336"/>
              <a:gd name="connsiteY191" fmla="*/ 2100494 h 2323145"/>
              <a:gd name="connsiteX192" fmla="*/ 2926342 w 11269336"/>
              <a:gd name="connsiteY192" fmla="*/ 2104155 h 2323145"/>
              <a:gd name="connsiteX193" fmla="*/ 2918608 w 11269336"/>
              <a:gd name="connsiteY193" fmla="*/ 2104215 h 2323145"/>
              <a:gd name="connsiteX194" fmla="*/ 2918475 w 11269336"/>
              <a:gd name="connsiteY194" fmla="*/ 2103937 h 2323145"/>
              <a:gd name="connsiteX195" fmla="*/ 2910360 w 11269336"/>
              <a:gd name="connsiteY195" fmla="*/ 2103444 h 2323145"/>
              <a:gd name="connsiteX196" fmla="*/ 2904507 w 11269336"/>
              <a:gd name="connsiteY196" fmla="*/ 2104326 h 2323145"/>
              <a:gd name="connsiteX197" fmla="*/ 2889503 w 11269336"/>
              <a:gd name="connsiteY197" fmla="*/ 2104443 h 2323145"/>
              <a:gd name="connsiteX198" fmla="*/ 2884480 w 11269336"/>
              <a:gd name="connsiteY198" fmla="*/ 2102626 h 2323145"/>
              <a:gd name="connsiteX199" fmla="*/ 2882689 w 11269336"/>
              <a:gd name="connsiteY199" fmla="*/ 2099228 h 2323145"/>
              <a:gd name="connsiteX200" fmla="*/ 2881291 w 11269336"/>
              <a:gd name="connsiteY200" fmla="*/ 2099618 h 2323145"/>
              <a:gd name="connsiteX201" fmla="*/ 2853979 w 11269336"/>
              <a:gd name="connsiteY201" fmla="*/ 2090388 h 2323145"/>
              <a:gd name="connsiteX202" fmla="*/ 2791790 w 11269336"/>
              <a:gd name="connsiteY202" fmla="*/ 2080332 h 2323145"/>
              <a:gd name="connsiteX203" fmla="*/ 2755844 w 11269336"/>
              <a:gd name="connsiteY203" fmla="*/ 2078874 h 2323145"/>
              <a:gd name="connsiteX204" fmla="*/ 2657742 w 11269336"/>
              <a:gd name="connsiteY204" fmla="*/ 2070179 h 2323145"/>
              <a:gd name="connsiteX205" fmla="*/ 2559549 w 11269336"/>
              <a:gd name="connsiteY205" fmla="*/ 2057873 h 2323145"/>
              <a:gd name="connsiteX206" fmla="*/ 2512054 w 11269336"/>
              <a:gd name="connsiteY206" fmla="*/ 2031671 h 2323145"/>
              <a:gd name="connsiteX207" fmla="*/ 2506437 w 11269336"/>
              <a:gd name="connsiteY207" fmla="*/ 2030918 h 2323145"/>
              <a:gd name="connsiteX208" fmla="*/ 2491752 w 11269336"/>
              <a:gd name="connsiteY208" fmla="*/ 2033906 h 2323145"/>
              <a:gd name="connsiteX209" fmla="*/ 2486338 w 11269336"/>
              <a:gd name="connsiteY209" fmla="*/ 2035862 h 2323145"/>
              <a:gd name="connsiteX210" fmla="*/ 2478186 w 11269336"/>
              <a:gd name="connsiteY210" fmla="*/ 2036953 h 2323145"/>
              <a:gd name="connsiteX211" fmla="*/ 2477950 w 11269336"/>
              <a:gd name="connsiteY211" fmla="*/ 2036715 h 2323145"/>
              <a:gd name="connsiteX212" fmla="*/ 2470381 w 11269336"/>
              <a:gd name="connsiteY212" fmla="*/ 2038256 h 2323145"/>
              <a:gd name="connsiteX213" fmla="*/ 2433781 w 11269336"/>
              <a:gd name="connsiteY213" fmla="*/ 2049140 h 2323145"/>
              <a:gd name="connsiteX214" fmla="*/ 2381172 w 11269336"/>
              <a:gd name="connsiteY214" fmla="*/ 2030645 h 2323145"/>
              <a:gd name="connsiteX215" fmla="*/ 2360198 w 11269336"/>
              <a:gd name="connsiteY215" fmla="*/ 2029059 h 2323145"/>
              <a:gd name="connsiteX216" fmla="*/ 2348815 w 11269336"/>
              <a:gd name="connsiteY216" fmla="*/ 2026798 h 2323145"/>
              <a:gd name="connsiteX217" fmla="*/ 2347988 w 11269336"/>
              <a:gd name="connsiteY217" fmla="*/ 2025745 h 2323145"/>
              <a:gd name="connsiteX218" fmla="*/ 2312920 w 11269336"/>
              <a:gd name="connsiteY218" fmla="*/ 2036311 h 2323145"/>
              <a:gd name="connsiteX219" fmla="*/ 2307986 w 11269336"/>
              <a:gd name="connsiteY219" fmla="*/ 2035583 h 2323145"/>
              <a:gd name="connsiteX220" fmla="*/ 2285481 w 11269336"/>
              <a:gd name="connsiteY220" fmla="*/ 2045197 h 2323145"/>
              <a:gd name="connsiteX221" fmla="*/ 2273666 w 11269336"/>
              <a:gd name="connsiteY221" fmla="*/ 2048710 h 2323145"/>
              <a:gd name="connsiteX222" fmla="*/ 2270719 w 11269336"/>
              <a:gd name="connsiteY222" fmla="*/ 2052702 h 2323145"/>
              <a:gd name="connsiteX223" fmla="*/ 2253080 w 11269336"/>
              <a:gd name="connsiteY223" fmla="*/ 2056363 h 2323145"/>
              <a:gd name="connsiteX224" fmla="*/ 2250906 w 11269336"/>
              <a:gd name="connsiteY224" fmla="*/ 2055654 h 2323145"/>
              <a:gd name="connsiteX225" fmla="*/ 2236905 w 11269336"/>
              <a:gd name="connsiteY225" fmla="*/ 2062882 h 2323145"/>
              <a:gd name="connsiteX226" fmla="*/ 2225830 w 11269336"/>
              <a:gd name="connsiteY226" fmla="*/ 2074027 h 2323145"/>
              <a:gd name="connsiteX227" fmla="*/ 2073776 w 11269336"/>
              <a:gd name="connsiteY227" fmla="*/ 2089244 h 2323145"/>
              <a:gd name="connsiteX228" fmla="*/ 1948256 w 11269336"/>
              <a:gd name="connsiteY228" fmla="*/ 2146616 h 2323145"/>
              <a:gd name="connsiteX229" fmla="*/ 1865582 w 11269336"/>
              <a:gd name="connsiteY229" fmla="*/ 2153738 h 2323145"/>
              <a:gd name="connsiteX230" fmla="*/ 1835210 w 11269336"/>
              <a:gd name="connsiteY230" fmla="*/ 2134244 h 2323145"/>
              <a:gd name="connsiteX231" fmla="*/ 1632661 w 11269336"/>
              <a:gd name="connsiteY231" fmla="*/ 2173882 h 2323145"/>
              <a:gd name="connsiteX232" fmla="*/ 1579590 w 11269336"/>
              <a:gd name="connsiteY232" fmla="*/ 2173680 h 2323145"/>
              <a:gd name="connsiteX233" fmla="*/ 1535601 w 11269336"/>
              <a:gd name="connsiteY233" fmla="*/ 2194590 h 2323145"/>
              <a:gd name="connsiteX234" fmla="*/ 1515594 w 11269336"/>
              <a:gd name="connsiteY234" fmla="*/ 2189622 h 2323145"/>
              <a:gd name="connsiteX235" fmla="*/ 1512113 w 11269336"/>
              <a:gd name="connsiteY235" fmla="*/ 2188534 h 2323145"/>
              <a:gd name="connsiteX236" fmla="*/ 1498838 w 11269336"/>
              <a:gd name="connsiteY236" fmla="*/ 2189213 h 2323145"/>
              <a:gd name="connsiteX237" fmla="*/ 1494279 w 11269336"/>
              <a:gd name="connsiteY237" fmla="*/ 2183112 h 2323145"/>
              <a:gd name="connsiteX238" fmla="*/ 1473714 w 11269336"/>
              <a:gd name="connsiteY238" fmla="*/ 2179625 h 2323145"/>
              <a:gd name="connsiteX239" fmla="*/ 1449503 w 11269336"/>
              <a:gd name="connsiteY239" fmla="*/ 2182633 h 2323145"/>
              <a:gd name="connsiteX240" fmla="*/ 1266687 w 11269336"/>
              <a:gd name="connsiteY240" fmla="*/ 2212688 h 2323145"/>
              <a:gd name="connsiteX241" fmla="*/ 1239614 w 11269336"/>
              <a:gd name="connsiteY241" fmla="*/ 2209727 h 2323145"/>
              <a:gd name="connsiteX242" fmla="*/ 1202436 w 11269336"/>
              <a:gd name="connsiteY242" fmla="*/ 2209817 h 2323145"/>
              <a:gd name="connsiteX243" fmla="*/ 1136097 w 11269336"/>
              <a:gd name="connsiteY243" fmla="*/ 2205112 h 2323145"/>
              <a:gd name="connsiteX244" fmla="*/ 988232 w 11269336"/>
              <a:gd name="connsiteY244" fmla="*/ 2235635 h 2323145"/>
              <a:gd name="connsiteX245" fmla="*/ 981959 w 11269336"/>
              <a:gd name="connsiteY245" fmla="*/ 2231607 h 2323145"/>
              <a:gd name="connsiteX246" fmla="*/ 938600 w 11269336"/>
              <a:gd name="connsiteY246" fmla="*/ 2238113 h 2323145"/>
              <a:gd name="connsiteX247" fmla="*/ 791788 w 11269336"/>
              <a:gd name="connsiteY247" fmla="*/ 2293224 h 2323145"/>
              <a:gd name="connsiteX248" fmla="*/ 706914 w 11269336"/>
              <a:gd name="connsiteY248" fmla="*/ 2305046 h 2323145"/>
              <a:gd name="connsiteX249" fmla="*/ 675971 w 11269336"/>
              <a:gd name="connsiteY249" fmla="*/ 2304030 h 2323145"/>
              <a:gd name="connsiteX250" fmla="*/ 624180 w 11269336"/>
              <a:gd name="connsiteY250" fmla="*/ 2302650 h 2323145"/>
              <a:gd name="connsiteX251" fmla="*/ 583453 w 11269336"/>
              <a:gd name="connsiteY251" fmla="*/ 2288788 h 2323145"/>
              <a:gd name="connsiteX252" fmla="*/ 540946 w 11269336"/>
              <a:gd name="connsiteY252" fmla="*/ 2292721 h 2323145"/>
              <a:gd name="connsiteX253" fmla="*/ 533680 w 11269336"/>
              <a:gd name="connsiteY253" fmla="*/ 2310233 h 2323145"/>
              <a:gd name="connsiteX254" fmla="*/ 487366 w 11269336"/>
              <a:gd name="connsiteY254" fmla="*/ 2309053 h 2323145"/>
              <a:gd name="connsiteX255" fmla="*/ 416820 w 11269336"/>
              <a:gd name="connsiteY255" fmla="*/ 2305443 h 2323145"/>
              <a:gd name="connsiteX256" fmla="*/ 376805 w 11269336"/>
              <a:gd name="connsiteY256" fmla="*/ 2307647 h 2323145"/>
              <a:gd name="connsiteX257" fmla="*/ 266777 w 11269336"/>
              <a:gd name="connsiteY257" fmla="*/ 2309012 h 2323145"/>
              <a:gd name="connsiteX258" fmla="*/ 156013 w 11269336"/>
              <a:gd name="connsiteY258" fmla="*/ 2306832 h 2323145"/>
              <a:gd name="connsiteX259" fmla="*/ 87258 w 11269336"/>
              <a:gd name="connsiteY259" fmla="*/ 2285511 h 2323145"/>
              <a:gd name="connsiteX260" fmla="*/ 23798 w 11269336"/>
              <a:gd name="connsiteY260" fmla="*/ 2281822 h 2323145"/>
              <a:gd name="connsiteX261" fmla="*/ 0 w 11269336"/>
              <a:gd name="connsiteY261" fmla="*/ 2285369 h 2323145"/>
              <a:gd name="connsiteX262" fmla="*/ 0 w 11269336"/>
              <a:gd name="connsiteY26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79902 w 11269336"/>
              <a:gd name="connsiteY144" fmla="*/ 2177927 h 2323145"/>
              <a:gd name="connsiteX145" fmla="*/ 4533444 w 11269336"/>
              <a:gd name="connsiteY145" fmla="*/ 2181200 h 2323145"/>
              <a:gd name="connsiteX146" fmla="*/ 4492832 w 11269336"/>
              <a:gd name="connsiteY146" fmla="*/ 2188033 h 2323145"/>
              <a:gd name="connsiteX147" fmla="*/ 4467257 w 11269336"/>
              <a:gd name="connsiteY147" fmla="*/ 2196121 h 2323145"/>
              <a:gd name="connsiteX148" fmla="*/ 4459937 w 11269336"/>
              <a:gd name="connsiteY148" fmla="*/ 2195182 h 2323145"/>
              <a:gd name="connsiteX149" fmla="*/ 4433312 w 11269336"/>
              <a:gd name="connsiteY149" fmla="*/ 2199004 h 2323145"/>
              <a:gd name="connsiteX150" fmla="*/ 4420601 w 11269336"/>
              <a:gd name="connsiteY150" fmla="*/ 2205158 h 2323145"/>
              <a:gd name="connsiteX151" fmla="*/ 4405765 w 11269336"/>
              <a:gd name="connsiteY151" fmla="*/ 2199902 h 2323145"/>
              <a:gd name="connsiteX152" fmla="*/ 4401354 w 11269336"/>
              <a:gd name="connsiteY152" fmla="*/ 2194745 h 2323145"/>
              <a:gd name="connsiteX153" fmla="*/ 4383151 w 11269336"/>
              <a:gd name="connsiteY153" fmla="*/ 2201140 h 2323145"/>
              <a:gd name="connsiteX154" fmla="*/ 4366646 w 11269336"/>
              <a:gd name="connsiteY154" fmla="*/ 2198564 h 2323145"/>
              <a:gd name="connsiteX155" fmla="*/ 4354009 w 11269336"/>
              <a:gd name="connsiteY155" fmla="*/ 2204984 h 2323145"/>
              <a:gd name="connsiteX156" fmla="*/ 4348284 w 11269336"/>
              <a:gd name="connsiteY156" fmla="*/ 2205270 h 2323145"/>
              <a:gd name="connsiteX157" fmla="*/ 4333906 w 11269336"/>
              <a:gd name="connsiteY157" fmla="*/ 2205251 h 2323145"/>
              <a:gd name="connsiteX158" fmla="*/ 4308819 w 11269336"/>
              <a:gd name="connsiteY158" fmla="*/ 2203822 h 2323145"/>
              <a:gd name="connsiteX159" fmla="*/ 4301210 w 11269336"/>
              <a:gd name="connsiteY159" fmla="*/ 2204456 h 2323145"/>
              <a:gd name="connsiteX160" fmla="*/ 4283095 w 11269336"/>
              <a:gd name="connsiteY160" fmla="*/ 2198177 h 2323145"/>
              <a:gd name="connsiteX161" fmla="*/ 4250119 w 11269336"/>
              <a:gd name="connsiteY161" fmla="*/ 2196342 h 2323145"/>
              <a:gd name="connsiteX162" fmla="*/ 4189203 w 11269336"/>
              <a:gd name="connsiteY162" fmla="*/ 2178994 h 2323145"/>
              <a:gd name="connsiteX163" fmla="*/ 4154035 w 11269336"/>
              <a:gd name="connsiteY163" fmla="*/ 2171950 h 2323145"/>
              <a:gd name="connsiteX164" fmla="*/ 4129569 w 11269336"/>
              <a:gd name="connsiteY164" fmla="*/ 2163850 h 2323145"/>
              <a:gd name="connsiteX165" fmla="*/ 4061250 w 11269336"/>
              <a:gd name="connsiteY165" fmla="*/ 2159236 h 2323145"/>
              <a:gd name="connsiteX166" fmla="*/ 3945480 w 11269336"/>
              <a:gd name="connsiteY166" fmla="*/ 2158279 h 2323145"/>
              <a:gd name="connsiteX167" fmla="*/ 3921468 w 11269336"/>
              <a:gd name="connsiteY167" fmla="*/ 2156588 h 2323145"/>
              <a:gd name="connsiteX168" fmla="*/ 3903348 w 11269336"/>
              <a:gd name="connsiteY168" fmla="*/ 2149220 h 2323145"/>
              <a:gd name="connsiteX169" fmla="*/ 3901342 w 11269336"/>
              <a:gd name="connsiteY169" fmla="*/ 2142355 h 2323145"/>
              <a:gd name="connsiteX170" fmla="*/ 3888539 w 11269336"/>
              <a:gd name="connsiteY170" fmla="*/ 2140476 h 2323145"/>
              <a:gd name="connsiteX171" fmla="*/ 3885662 w 11269336"/>
              <a:gd name="connsiteY171" fmla="*/ 2138740 h 2323145"/>
              <a:gd name="connsiteX172" fmla="*/ 3868627 w 11269336"/>
              <a:gd name="connsiteY172" fmla="*/ 2130023 h 2323145"/>
              <a:gd name="connsiteX173" fmla="*/ 3819177 w 11269336"/>
              <a:gd name="connsiteY173" fmla="*/ 2142111 h 2323145"/>
              <a:gd name="connsiteX174" fmla="*/ 3769100 w 11269336"/>
              <a:gd name="connsiteY174" fmla="*/ 2131731 h 2323145"/>
              <a:gd name="connsiteX175" fmla="*/ 3562752 w 11269336"/>
              <a:gd name="connsiteY175" fmla="*/ 2131785 h 2323145"/>
              <a:gd name="connsiteX176" fmla="*/ 3541402 w 11269336"/>
              <a:gd name="connsiteY176" fmla="*/ 2106821 h 2323145"/>
              <a:gd name="connsiteX177" fmla="*/ 3365341 w 11269336"/>
              <a:gd name="connsiteY177" fmla="*/ 2077638 h 2323145"/>
              <a:gd name="connsiteX178" fmla="*/ 3170922 w 11269336"/>
              <a:gd name="connsiteY178" fmla="*/ 2115957 h 2323145"/>
              <a:gd name="connsiteX179" fmla="*/ 3156256 w 11269336"/>
              <a:gd name="connsiteY179" fmla="*/ 2124773 h 2323145"/>
              <a:gd name="connsiteX180" fmla="*/ 3140298 w 11269336"/>
              <a:gd name="connsiteY180" fmla="*/ 2129182 h 2323145"/>
              <a:gd name="connsiteX181" fmla="*/ 3138514 w 11269336"/>
              <a:gd name="connsiteY181" fmla="*/ 2128069 h 2323145"/>
              <a:gd name="connsiteX182" fmla="*/ 3120467 w 11269336"/>
              <a:gd name="connsiteY182" fmla="*/ 2128281 h 2323145"/>
              <a:gd name="connsiteX183" fmla="*/ 3116175 w 11269336"/>
              <a:gd name="connsiteY183" fmla="*/ 2131633 h 2323145"/>
              <a:gd name="connsiteX184" fmla="*/ 3103685 w 11269336"/>
              <a:gd name="connsiteY184" fmla="*/ 2132814 h 2323145"/>
              <a:gd name="connsiteX185" fmla="*/ 3078794 w 11269336"/>
              <a:gd name="connsiteY185" fmla="*/ 2137935 h 2323145"/>
              <a:gd name="connsiteX186" fmla="*/ 3074407 w 11269336"/>
              <a:gd name="connsiteY186" fmla="*/ 2136274 h 2323145"/>
              <a:gd name="connsiteX187" fmla="*/ 3037285 w 11269336"/>
              <a:gd name="connsiteY187" fmla="*/ 2139919 h 2323145"/>
              <a:gd name="connsiteX188" fmla="*/ 3036901 w 11269336"/>
              <a:gd name="connsiteY188" fmla="*/ 2138726 h 2323145"/>
              <a:gd name="connsiteX189" fmla="*/ 3026996 w 11269336"/>
              <a:gd name="connsiteY189" fmla="*/ 2134322 h 2323145"/>
              <a:gd name="connsiteX190" fmla="*/ 3007772 w 11269336"/>
              <a:gd name="connsiteY190" fmla="*/ 2128742 h 2323145"/>
              <a:gd name="connsiteX191" fmla="*/ 2965030 w 11269336"/>
              <a:gd name="connsiteY191" fmla="*/ 2100494 h 2323145"/>
              <a:gd name="connsiteX192" fmla="*/ 2926342 w 11269336"/>
              <a:gd name="connsiteY192" fmla="*/ 2104155 h 2323145"/>
              <a:gd name="connsiteX193" fmla="*/ 2918608 w 11269336"/>
              <a:gd name="connsiteY193" fmla="*/ 2104215 h 2323145"/>
              <a:gd name="connsiteX194" fmla="*/ 2918475 w 11269336"/>
              <a:gd name="connsiteY194" fmla="*/ 2103937 h 2323145"/>
              <a:gd name="connsiteX195" fmla="*/ 2910360 w 11269336"/>
              <a:gd name="connsiteY195" fmla="*/ 2103444 h 2323145"/>
              <a:gd name="connsiteX196" fmla="*/ 2904507 w 11269336"/>
              <a:gd name="connsiteY196" fmla="*/ 2104326 h 2323145"/>
              <a:gd name="connsiteX197" fmla="*/ 2889503 w 11269336"/>
              <a:gd name="connsiteY197" fmla="*/ 2104443 h 2323145"/>
              <a:gd name="connsiteX198" fmla="*/ 2884480 w 11269336"/>
              <a:gd name="connsiteY198" fmla="*/ 2102626 h 2323145"/>
              <a:gd name="connsiteX199" fmla="*/ 2882689 w 11269336"/>
              <a:gd name="connsiteY199" fmla="*/ 2099228 h 2323145"/>
              <a:gd name="connsiteX200" fmla="*/ 2881291 w 11269336"/>
              <a:gd name="connsiteY200" fmla="*/ 2099618 h 2323145"/>
              <a:gd name="connsiteX201" fmla="*/ 2853979 w 11269336"/>
              <a:gd name="connsiteY201" fmla="*/ 2090388 h 2323145"/>
              <a:gd name="connsiteX202" fmla="*/ 2791790 w 11269336"/>
              <a:gd name="connsiteY202" fmla="*/ 2080332 h 2323145"/>
              <a:gd name="connsiteX203" fmla="*/ 2755844 w 11269336"/>
              <a:gd name="connsiteY203" fmla="*/ 2078874 h 2323145"/>
              <a:gd name="connsiteX204" fmla="*/ 2657742 w 11269336"/>
              <a:gd name="connsiteY204" fmla="*/ 2070179 h 2323145"/>
              <a:gd name="connsiteX205" fmla="*/ 2559549 w 11269336"/>
              <a:gd name="connsiteY205" fmla="*/ 2057873 h 2323145"/>
              <a:gd name="connsiteX206" fmla="*/ 2512054 w 11269336"/>
              <a:gd name="connsiteY206" fmla="*/ 2031671 h 2323145"/>
              <a:gd name="connsiteX207" fmla="*/ 2506437 w 11269336"/>
              <a:gd name="connsiteY207" fmla="*/ 2030918 h 2323145"/>
              <a:gd name="connsiteX208" fmla="*/ 2491752 w 11269336"/>
              <a:gd name="connsiteY208" fmla="*/ 2033906 h 2323145"/>
              <a:gd name="connsiteX209" fmla="*/ 2486338 w 11269336"/>
              <a:gd name="connsiteY209" fmla="*/ 2035862 h 2323145"/>
              <a:gd name="connsiteX210" fmla="*/ 2478186 w 11269336"/>
              <a:gd name="connsiteY210" fmla="*/ 2036953 h 2323145"/>
              <a:gd name="connsiteX211" fmla="*/ 2477950 w 11269336"/>
              <a:gd name="connsiteY211" fmla="*/ 2036715 h 2323145"/>
              <a:gd name="connsiteX212" fmla="*/ 2470381 w 11269336"/>
              <a:gd name="connsiteY212" fmla="*/ 2038256 h 2323145"/>
              <a:gd name="connsiteX213" fmla="*/ 2433781 w 11269336"/>
              <a:gd name="connsiteY213" fmla="*/ 2049140 h 2323145"/>
              <a:gd name="connsiteX214" fmla="*/ 2381172 w 11269336"/>
              <a:gd name="connsiteY214" fmla="*/ 2030645 h 2323145"/>
              <a:gd name="connsiteX215" fmla="*/ 2360198 w 11269336"/>
              <a:gd name="connsiteY215" fmla="*/ 2029059 h 2323145"/>
              <a:gd name="connsiteX216" fmla="*/ 2348815 w 11269336"/>
              <a:gd name="connsiteY216" fmla="*/ 2026798 h 2323145"/>
              <a:gd name="connsiteX217" fmla="*/ 2347988 w 11269336"/>
              <a:gd name="connsiteY217" fmla="*/ 2025745 h 2323145"/>
              <a:gd name="connsiteX218" fmla="*/ 2312920 w 11269336"/>
              <a:gd name="connsiteY218" fmla="*/ 2036311 h 2323145"/>
              <a:gd name="connsiteX219" fmla="*/ 2307986 w 11269336"/>
              <a:gd name="connsiteY219" fmla="*/ 2035583 h 2323145"/>
              <a:gd name="connsiteX220" fmla="*/ 2285481 w 11269336"/>
              <a:gd name="connsiteY220" fmla="*/ 2045197 h 2323145"/>
              <a:gd name="connsiteX221" fmla="*/ 2273666 w 11269336"/>
              <a:gd name="connsiteY221" fmla="*/ 2048710 h 2323145"/>
              <a:gd name="connsiteX222" fmla="*/ 2270719 w 11269336"/>
              <a:gd name="connsiteY222" fmla="*/ 2052702 h 2323145"/>
              <a:gd name="connsiteX223" fmla="*/ 2253080 w 11269336"/>
              <a:gd name="connsiteY223" fmla="*/ 2056363 h 2323145"/>
              <a:gd name="connsiteX224" fmla="*/ 2250906 w 11269336"/>
              <a:gd name="connsiteY224" fmla="*/ 2055654 h 2323145"/>
              <a:gd name="connsiteX225" fmla="*/ 2236905 w 11269336"/>
              <a:gd name="connsiteY225" fmla="*/ 2062882 h 2323145"/>
              <a:gd name="connsiteX226" fmla="*/ 2225830 w 11269336"/>
              <a:gd name="connsiteY226" fmla="*/ 2074027 h 2323145"/>
              <a:gd name="connsiteX227" fmla="*/ 2073776 w 11269336"/>
              <a:gd name="connsiteY227" fmla="*/ 2089244 h 2323145"/>
              <a:gd name="connsiteX228" fmla="*/ 1948256 w 11269336"/>
              <a:gd name="connsiteY228" fmla="*/ 2146616 h 2323145"/>
              <a:gd name="connsiteX229" fmla="*/ 1865582 w 11269336"/>
              <a:gd name="connsiteY229" fmla="*/ 2153738 h 2323145"/>
              <a:gd name="connsiteX230" fmla="*/ 1835210 w 11269336"/>
              <a:gd name="connsiteY230" fmla="*/ 2134244 h 2323145"/>
              <a:gd name="connsiteX231" fmla="*/ 1632661 w 11269336"/>
              <a:gd name="connsiteY231" fmla="*/ 2173882 h 2323145"/>
              <a:gd name="connsiteX232" fmla="*/ 1579590 w 11269336"/>
              <a:gd name="connsiteY232" fmla="*/ 2173680 h 2323145"/>
              <a:gd name="connsiteX233" fmla="*/ 1535601 w 11269336"/>
              <a:gd name="connsiteY233" fmla="*/ 2194590 h 2323145"/>
              <a:gd name="connsiteX234" fmla="*/ 1515594 w 11269336"/>
              <a:gd name="connsiteY234" fmla="*/ 2189622 h 2323145"/>
              <a:gd name="connsiteX235" fmla="*/ 1512113 w 11269336"/>
              <a:gd name="connsiteY235" fmla="*/ 2188534 h 2323145"/>
              <a:gd name="connsiteX236" fmla="*/ 1498838 w 11269336"/>
              <a:gd name="connsiteY236" fmla="*/ 2189213 h 2323145"/>
              <a:gd name="connsiteX237" fmla="*/ 1494279 w 11269336"/>
              <a:gd name="connsiteY237" fmla="*/ 2183112 h 2323145"/>
              <a:gd name="connsiteX238" fmla="*/ 1473714 w 11269336"/>
              <a:gd name="connsiteY238" fmla="*/ 2179625 h 2323145"/>
              <a:gd name="connsiteX239" fmla="*/ 1449503 w 11269336"/>
              <a:gd name="connsiteY239" fmla="*/ 2182633 h 2323145"/>
              <a:gd name="connsiteX240" fmla="*/ 1266687 w 11269336"/>
              <a:gd name="connsiteY240" fmla="*/ 2212688 h 2323145"/>
              <a:gd name="connsiteX241" fmla="*/ 1239614 w 11269336"/>
              <a:gd name="connsiteY241" fmla="*/ 2209727 h 2323145"/>
              <a:gd name="connsiteX242" fmla="*/ 1202436 w 11269336"/>
              <a:gd name="connsiteY242" fmla="*/ 2209817 h 2323145"/>
              <a:gd name="connsiteX243" fmla="*/ 1136097 w 11269336"/>
              <a:gd name="connsiteY243" fmla="*/ 2205112 h 2323145"/>
              <a:gd name="connsiteX244" fmla="*/ 988232 w 11269336"/>
              <a:gd name="connsiteY244" fmla="*/ 2235635 h 2323145"/>
              <a:gd name="connsiteX245" fmla="*/ 981959 w 11269336"/>
              <a:gd name="connsiteY245" fmla="*/ 2231607 h 2323145"/>
              <a:gd name="connsiteX246" fmla="*/ 938600 w 11269336"/>
              <a:gd name="connsiteY246" fmla="*/ 2238113 h 2323145"/>
              <a:gd name="connsiteX247" fmla="*/ 791788 w 11269336"/>
              <a:gd name="connsiteY247" fmla="*/ 2293224 h 2323145"/>
              <a:gd name="connsiteX248" fmla="*/ 706914 w 11269336"/>
              <a:gd name="connsiteY248" fmla="*/ 2305046 h 2323145"/>
              <a:gd name="connsiteX249" fmla="*/ 675971 w 11269336"/>
              <a:gd name="connsiteY249" fmla="*/ 2304030 h 2323145"/>
              <a:gd name="connsiteX250" fmla="*/ 624180 w 11269336"/>
              <a:gd name="connsiteY250" fmla="*/ 2302650 h 2323145"/>
              <a:gd name="connsiteX251" fmla="*/ 583453 w 11269336"/>
              <a:gd name="connsiteY251" fmla="*/ 2288788 h 2323145"/>
              <a:gd name="connsiteX252" fmla="*/ 540946 w 11269336"/>
              <a:gd name="connsiteY252" fmla="*/ 2292721 h 2323145"/>
              <a:gd name="connsiteX253" fmla="*/ 533680 w 11269336"/>
              <a:gd name="connsiteY253" fmla="*/ 2310233 h 2323145"/>
              <a:gd name="connsiteX254" fmla="*/ 487366 w 11269336"/>
              <a:gd name="connsiteY254" fmla="*/ 2309053 h 2323145"/>
              <a:gd name="connsiteX255" fmla="*/ 416820 w 11269336"/>
              <a:gd name="connsiteY255" fmla="*/ 2305443 h 2323145"/>
              <a:gd name="connsiteX256" fmla="*/ 376805 w 11269336"/>
              <a:gd name="connsiteY256" fmla="*/ 2307647 h 2323145"/>
              <a:gd name="connsiteX257" fmla="*/ 266777 w 11269336"/>
              <a:gd name="connsiteY257" fmla="*/ 2309012 h 2323145"/>
              <a:gd name="connsiteX258" fmla="*/ 156013 w 11269336"/>
              <a:gd name="connsiteY258" fmla="*/ 2306832 h 2323145"/>
              <a:gd name="connsiteX259" fmla="*/ 87258 w 11269336"/>
              <a:gd name="connsiteY259" fmla="*/ 2285511 h 2323145"/>
              <a:gd name="connsiteX260" fmla="*/ 23798 w 11269336"/>
              <a:gd name="connsiteY260" fmla="*/ 2281822 h 2323145"/>
              <a:gd name="connsiteX261" fmla="*/ 0 w 11269336"/>
              <a:gd name="connsiteY261" fmla="*/ 2285369 h 2323145"/>
              <a:gd name="connsiteX262" fmla="*/ 0 w 11269336"/>
              <a:gd name="connsiteY26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33444 w 11269336"/>
              <a:gd name="connsiteY144" fmla="*/ 2181200 h 2323145"/>
              <a:gd name="connsiteX145" fmla="*/ 4492832 w 11269336"/>
              <a:gd name="connsiteY145" fmla="*/ 2188033 h 2323145"/>
              <a:gd name="connsiteX146" fmla="*/ 4467257 w 11269336"/>
              <a:gd name="connsiteY146" fmla="*/ 2196121 h 2323145"/>
              <a:gd name="connsiteX147" fmla="*/ 4459937 w 11269336"/>
              <a:gd name="connsiteY147" fmla="*/ 2195182 h 2323145"/>
              <a:gd name="connsiteX148" fmla="*/ 4433312 w 11269336"/>
              <a:gd name="connsiteY148" fmla="*/ 2199004 h 2323145"/>
              <a:gd name="connsiteX149" fmla="*/ 4420601 w 11269336"/>
              <a:gd name="connsiteY149" fmla="*/ 2205158 h 2323145"/>
              <a:gd name="connsiteX150" fmla="*/ 4405765 w 11269336"/>
              <a:gd name="connsiteY150" fmla="*/ 2199902 h 2323145"/>
              <a:gd name="connsiteX151" fmla="*/ 4401354 w 11269336"/>
              <a:gd name="connsiteY151" fmla="*/ 2194745 h 2323145"/>
              <a:gd name="connsiteX152" fmla="*/ 4383151 w 11269336"/>
              <a:gd name="connsiteY152" fmla="*/ 2201140 h 2323145"/>
              <a:gd name="connsiteX153" fmla="*/ 4366646 w 11269336"/>
              <a:gd name="connsiteY153" fmla="*/ 2198564 h 2323145"/>
              <a:gd name="connsiteX154" fmla="*/ 4354009 w 11269336"/>
              <a:gd name="connsiteY154" fmla="*/ 2204984 h 2323145"/>
              <a:gd name="connsiteX155" fmla="*/ 4348284 w 11269336"/>
              <a:gd name="connsiteY155" fmla="*/ 2205270 h 2323145"/>
              <a:gd name="connsiteX156" fmla="*/ 4333906 w 11269336"/>
              <a:gd name="connsiteY156" fmla="*/ 2205251 h 2323145"/>
              <a:gd name="connsiteX157" fmla="*/ 4308819 w 11269336"/>
              <a:gd name="connsiteY157" fmla="*/ 2203822 h 2323145"/>
              <a:gd name="connsiteX158" fmla="*/ 4301210 w 11269336"/>
              <a:gd name="connsiteY158" fmla="*/ 2204456 h 2323145"/>
              <a:gd name="connsiteX159" fmla="*/ 4283095 w 11269336"/>
              <a:gd name="connsiteY159" fmla="*/ 2198177 h 2323145"/>
              <a:gd name="connsiteX160" fmla="*/ 4250119 w 11269336"/>
              <a:gd name="connsiteY160" fmla="*/ 2196342 h 2323145"/>
              <a:gd name="connsiteX161" fmla="*/ 4189203 w 11269336"/>
              <a:gd name="connsiteY161" fmla="*/ 2178994 h 2323145"/>
              <a:gd name="connsiteX162" fmla="*/ 4154035 w 11269336"/>
              <a:gd name="connsiteY162" fmla="*/ 2171950 h 2323145"/>
              <a:gd name="connsiteX163" fmla="*/ 4129569 w 11269336"/>
              <a:gd name="connsiteY163" fmla="*/ 2163850 h 2323145"/>
              <a:gd name="connsiteX164" fmla="*/ 4061250 w 11269336"/>
              <a:gd name="connsiteY164" fmla="*/ 2159236 h 2323145"/>
              <a:gd name="connsiteX165" fmla="*/ 3945480 w 11269336"/>
              <a:gd name="connsiteY165" fmla="*/ 2158279 h 2323145"/>
              <a:gd name="connsiteX166" fmla="*/ 3921468 w 11269336"/>
              <a:gd name="connsiteY166" fmla="*/ 2156588 h 2323145"/>
              <a:gd name="connsiteX167" fmla="*/ 3903348 w 11269336"/>
              <a:gd name="connsiteY167" fmla="*/ 2149220 h 2323145"/>
              <a:gd name="connsiteX168" fmla="*/ 3901342 w 11269336"/>
              <a:gd name="connsiteY168" fmla="*/ 2142355 h 2323145"/>
              <a:gd name="connsiteX169" fmla="*/ 3888539 w 11269336"/>
              <a:gd name="connsiteY169" fmla="*/ 2140476 h 2323145"/>
              <a:gd name="connsiteX170" fmla="*/ 3885662 w 11269336"/>
              <a:gd name="connsiteY170" fmla="*/ 2138740 h 2323145"/>
              <a:gd name="connsiteX171" fmla="*/ 3868627 w 11269336"/>
              <a:gd name="connsiteY171" fmla="*/ 2130023 h 2323145"/>
              <a:gd name="connsiteX172" fmla="*/ 3819177 w 11269336"/>
              <a:gd name="connsiteY172" fmla="*/ 2142111 h 2323145"/>
              <a:gd name="connsiteX173" fmla="*/ 3769100 w 11269336"/>
              <a:gd name="connsiteY173" fmla="*/ 2131731 h 2323145"/>
              <a:gd name="connsiteX174" fmla="*/ 3562752 w 11269336"/>
              <a:gd name="connsiteY174" fmla="*/ 2131785 h 2323145"/>
              <a:gd name="connsiteX175" fmla="*/ 3541402 w 11269336"/>
              <a:gd name="connsiteY175" fmla="*/ 2106821 h 2323145"/>
              <a:gd name="connsiteX176" fmla="*/ 3365341 w 11269336"/>
              <a:gd name="connsiteY176" fmla="*/ 2077638 h 2323145"/>
              <a:gd name="connsiteX177" fmla="*/ 3170922 w 11269336"/>
              <a:gd name="connsiteY177" fmla="*/ 2115957 h 2323145"/>
              <a:gd name="connsiteX178" fmla="*/ 3156256 w 11269336"/>
              <a:gd name="connsiteY178" fmla="*/ 2124773 h 2323145"/>
              <a:gd name="connsiteX179" fmla="*/ 3140298 w 11269336"/>
              <a:gd name="connsiteY179" fmla="*/ 2129182 h 2323145"/>
              <a:gd name="connsiteX180" fmla="*/ 3138514 w 11269336"/>
              <a:gd name="connsiteY180" fmla="*/ 2128069 h 2323145"/>
              <a:gd name="connsiteX181" fmla="*/ 3120467 w 11269336"/>
              <a:gd name="connsiteY181" fmla="*/ 2128281 h 2323145"/>
              <a:gd name="connsiteX182" fmla="*/ 3116175 w 11269336"/>
              <a:gd name="connsiteY182" fmla="*/ 2131633 h 2323145"/>
              <a:gd name="connsiteX183" fmla="*/ 3103685 w 11269336"/>
              <a:gd name="connsiteY183" fmla="*/ 2132814 h 2323145"/>
              <a:gd name="connsiteX184" fmla="*/ 3078794 w 11269336"/>
              <a:gd name="connsiteY184" fmla="*/ 2137935 h 2323145"/>
              <a:gd name="connsiteX185" fmla="*/ 3074407 w 11269336"/>
              <a:gd name="connsiteY185" fmla="*/ 2136274 h 2323145"/>
              <a:gd name="connsiteX186" fmla="*/ 3037285 w 11269336"/>
              <a:gd name="connsiteY186" fmla="*/ 2139919 h 2323145"/>
              <a:gd name="connsiteX187" fmla="*/ 3036901 w 11269336"/>
              <a:gd name="connsiteY187" fmla="*/ 2138726 h 2323145"/>
              <a:gd name="connsiteX188" fmla="*/ 3026996 w 11269336"/>
              <a:gd name="connsiteY188" fmla="*/ 2134322 h 2323145"/>
              <a:gd name="connsiteX189" fmla="*/ 3007772 w 11269336"/>
              <a:gd name="connsiteY189" fmla="*/ 2128742 h 2323145"/>
              <a:gd name="connsiteX190" fmla="*/ 2965030 w 11269336"/>
              <a:gd name="connsiteY190" fmla="*/ 2100494 h 2323145"/>
              <a:gd name="connsiteX191" fmla="*/ 2926342 w 11269336"/>
              <a:gd name="connsiteY191" fmla="*/ 2104155 h 2323145"/>
              <a:gd name="connsiteX192" fmla="*/ 2918608 w 11269336"/>
              <a:gd name="connsiteY192" fmla="*/ 2104215 h 2323145"/>
              <a:gd name="connsiteX193" fmla="*/ 2918475 w 11269336"/>
              <a:gd name="connsiteY193" fmla="*/ 2103937 h 2323145"/>
              <a:gd name="connsiteX194" fmla="*/ 2910360 w 11269336"/>
              <a:gd name="connsiteY194" fmla="*/ 2103444 h 2323145"/>
              <a:gd name="connsiteX195" fmla="*/ 2904507 w 11269336"/>
              <a:gd name="connsiteY195" fmla="*/ 2104326 h 2323145"/>
              <a:gd name="connsiteX196" fmla="*/ 2889503 w 11269336"/>
              <a:gd name="connsiteY196" fmla="*/ 2104443 h 2323145"/>
              <a:gd name="connsiteX197" fmla="*/ 2884480 w 11269336"/>
              <a:gd name="connsiteY197" fmla="*/ 2102626 h 2323145"/>
              <a:gd name="connsiteX198" fmla="*/ 2882689 w 11269336"/>
              <a:gd name="connsiteY198" fmla="*/ 2099228 h 2323145"/>
              <a:gd name="connsiteX199" fmla="*/ 2881291 w 11269336"/>
              <a:gd name="connsiteY199" fmla="*/ 2099618 h 2323145"/>
              <a:gd name="connsiteX200" fmla="*/ 2853979 w 11269336"/>
              <a:gd name="connsiteY200" fmla="*/ 2090388 h 2323145"/>
              <a:gd name="connsiteX201" fmla="*/ 2791790 w 11269336"/>
              <a:gd name="connsiteY201" fmla="*/ 2080332 h 2323145"/>
              <a:gd name="connsiteX202" fmla="*/ 2755844 w 11269336"/>
              <a:gd name="connsiteY202" fmla="*/ 2078874 h 2323145"/>
              <a:gd name="connsiteX203" fmla="*/ 2657742 w 11269336"/>
              <a:gd name="connsiteY203" fmla="*/ 2070179 h 2323145"/>
              <a:gd name="connsiteX204" fmla="*/ 2559549 w 11269336"/>
              <a:gd name="connsiteY204" fmla="*/ 2057873 h 2323145"/>
              <a:gd name="connsiteX205" fmla="*/ 2512054 w 11269336"/>
              <a:gd name="connsiteY205" fmla="*/ 2031671 h 2323145"/>
              <a:gd name="connsiteX206" fmla="*/ 2506437 w 11269336"/>
              <a:gd name="connsiteY206" fmla="*/ 2030918 h 2323145"/>
              <a:gd name="connsiteX207" fmla="*/ 2491752 w 11269336"/>
              <a:gd name="connsiteY207" fmla="*/ 2033906 h 2323145"/>
              <a:gd name="connsiteX208" fmla="*/ 2486338 w 11269336"/>
              <a:gd name="connsiteY208" fmla="*/ 2035862 h 2323145"/>
              <a:gd name="connsiteX209" fmla="*/ 2478186 w 11269336"/>
              <a:gd name="connsiteY209" fmla="*/ 2036953 h 2323145"/>
              <a:gd name="connsiteX210" fmla="*/ 2477950 w 11269336"/>
              <a:gd name="connsiteY210" fmla="*/ 2036715 h 2323145"/>
              <a:gd name="connsiteX211" fmla="*/ 2470381 w 11269336"/>
              <a:gd name="connsiteY211" fmla="*/ 2038256 h 2323145"/>
              <a:gd name="connsiteX212" fmla="*/ 2433781 w 11269336"/>
              <a:gd name="connsiteY212" fmla="*/ 2049140 h 2323145"/>
              <a:gd name="connsiteX213" fmla="*/ 2381172 w 11269336"/>
              <a:gd name="connsiteY213" fmla="*/ 2030645 h 2323145"/>
              <a:gd name="connsiteX214" fmla="*/ 2360198 w 11269336"/>
              <a:gd name="connsiteY214" fmla="*/ 2029059 h 2323145"/>
              <a:gd name="connsiteX215" fmla="*/ 2348815 w 11269336"/>
              <a:gd name="connsiteY215" fmla="*/ 2026798 h 2323145"/>
              <a:gd name="connsiteX216" fmla="*/ 2347988 w 11269336"/>
              <a:gd name="connsiteY216" fmla="*/ 2025745 h 2323145"/>
              <a:gd name="connsiteX217" fmla="*/ 2312920 w 11269336"/>
              <a:gd name="connsiteY217" fmla="*/ 2036311 h 2323145"/>
              <a:gd name="connsiteX218" fmla="*/ 2307986 w 11269336"/>
              <a:gd name="connsiteY218" fmla="*/ 2035583 h 2323145"/>
              <a:gd name="connsiteX219" fmla="*/ 2285481 w 11269336"/>
              <a:gd name="connsiteY219" fmla="*/ 2045197 h 2323145"/>
              <a:gd name="connsiteX220" fmla="*/ 2273666 w 11269336"/>
              <a:gd name="connsiteY220" fmla="*/ 2048710 h 2323145"/>
              <a:gd name="connsiteX221" fmla="*/ 2270719 w 11269336"/>
              <a:gd name="connsiteY221" fmla="*/ 2052702 h 2323145"/>
              <a:gd name="connsiteX222" fmla="*/ 2253080 w 11269336"/>
              <a:gd name="connsiteY222" fmla="*/ 2056363 h 2323145"/>
              <a:gd name="connsiteX223" fmla="*/ 2250906 w 11269336"/>
              <a:gd name="connsiteY223" fmla="*/ 2055654 h 2323145"/>
              <a:gd name="connsiteX224" fmla="*/ 2236905 w 11269336"/>
              <a:gd name="connsiteY224" fmla="*/ 2062882 h 2323145"/>
              <a:gd name="connsiteX225" fmla="*/ 2225830 w 11269336"/>
              <a:gd name="connsiteY225" fmla="*/ 2074027 h 2323145"/>
              <a:gd name="connsiteX226" fmla="*/ 2073776 w 11269336"/>
              <a:gd name="connsiteY226" fmla="*/ 2089244 h 2323145"/>
              <a:gd name="connsiteX227" fmla="*/ 1948256 w 11269336"/>
              <a:gd name="connsiteY227" fmla="*/ 2146616 h 2323145"/>
              <a:gd name="connsiteX228" fmla="*/ 1865582 w 11269336"/>
              <a:gd name="connsiteY228" fmla="*/ 2153738 h 2323145"/>
              <a:gd name="connsiteX229" fmla="*/ 1835210 w 11269336"/>
              <a:gd name="connsiteY229" fmla="*/ 2134244 h 2323145"/>
              <a:gd name="connsiteX230" fmla="*/ 1632661 w 11269336"/>
              <a:gd name="connsiteY230" fmla="*/ 2173882 h 2323145"/>
              <a:gd name="connsiteX231" fmla="*/ 1579590 w 11269336"/>
              <a:gd name="connsiteY231" fmla="*/ 2173680 h 2323145"/>
              <a:gd name="connsiteX232" fmla="*/ 1535601 w 11269336"/>
              <a:gd name="connsiteY232" fmla="*/ 2194590 h 2323145"/>
              <a:gd name="connsiteX233" fmla="*/ 1515594 w 11269336"/>
              <a:gd name="connsiteY233" fmla="*/ 2189622 h 2323145"/>
              <a:gd name="connsiteX234" fmla="*/ 1512113 w 11269336"/>
              <a:gd name="connsiteY234" fmla="*/ 2188534 h 2323145"/>
              <a:gd name="connsiteX235" fmla="*/ 1498838 w 11269336"/>
              <a:gd name="connsiteY235" fmla="*/ 2189213 h 2323145"/>
              <a:gd name="connsiteX236" fmla="*/ 1494279 w 11269336"/>
              <a:gd name="connsiteY236" fmla="*/ 2183112 h 2323145"/>
              <a:gd name="connsiteX237" fmla="*/ 1473714 w 11269336"/>
              <a:gd name="connsiteY237" fmla="*/ 2179625 h 2323145"/>
              <a:gd name="connsiteX238" fmla="*/ 1449503 w 11269336"/>
              <a:gd name="connsiteY238" fmla="*/ 2182633 h 2323145"/>
              <a:gd name="connsiteX239" fmla="*/ 1266687 w 11269336"/>
              <a:gd name="connsiteY239" fmla="*/ 2212688 h 2323145"/>
              <a:gd name="connsiteX240" fmla="*/ 1239614 w 11269336"/>
              <a:gd name="connsiteY240" fmla="*/ 2209727 h 2323145"/>
              <a:gd name="connsiteX241" fmla="*/ 1202436 w 11269336"/>
              <a:gd name="connsiteY241" fmla="*/ 2209817 h 2323145"/>
              <a:gd name="connsiteX242" fmla="*/ 1136097 w 11269336"/>
              <a:gd name="connsiteY242" fmla="*/ 2205112 h 2323145"/>
              <a:gd name="connsiteX243" fmla="*/ 988232 w 11269336"/>
              <a:gd name="connsiteY243" fmla="*/ 2235635 h 2323145"/>
              <a:gd name="connsiteX244" fmla="*/ 981959 w 11269336"/>
              <a:gd name="connsiteY244" fmla="*/ 2231607 h 2323145"/>
              <a:gd name="connsiteX245" fmla="*/ 938600 w 11269336"/>
              <a:gd name="connsiteY245" fmla="*/ 2238113 h 2323145"/>
              <a:gd name="connsiteX246" fmla="*/ 791788 w 11269336"/>
              <a:gd name="connsiteY246" fmla="*/ 2293224 h 2323145"/>
              <a:gd name="connsiteX247" fmla="*/ 706914 w 11269336"/>
              <a:gd name="connsiteY247" fmla="*/ 2305046 h 2323145"/>
              <a:gd name="connsiteX248" fmla="*/ 675971 w 11269336"/>
              <a:gd name="connsiteY248" fmla="*/ 2304030 h 2323145"/>
              <a:gd name="connsiteX249" fmla="*/ 624180 w 11269336"/>
              <a:gd name="connsiteY249" fmla="*/ 2302650 h 2323145"/>
              <a:gd name="connsiteX250" fmla="*/ 583453 w 11269336"/>
              <a:gd name="connsiteY250" fmla="*/ 2288788 h 2323145"/>
              <a:gd name="connsiteX251" fmla="*/ 540946 w 11269336"/>
              <a:gd name="connsiteY251" fmla="*/ 2292721 h 2323145"/>
              <a:gd name="connsiteX252" fmla="*/ 533680 w 11269336"/>
              <a:gd name="connsiteY252" fmla="*/ 2310233 h 2323145"/>
              <a:gd name="connsiteX253" fmla="*/ 487366 w 11269336"/>
              <a:gd name="connsiteY253" fmla="*/ 2309053 h 2323145"/>
              <a:gd name="connsiteX254" fmla="*/ 416820 w 11269336"/>
              <a:gd name="connsiteY254" fmla="*/ 2305443 h 2323145"/>
              <a:gd name="connsiteX255" fmla="*/ 376805 w 11269336"/>
              <a:gd name="connsiteY255" fmla="*/ 2307647 h 2323145"/>
              <a:gd name="connsiteX256" fmla="*/ 266777 w 11269336"/>
              <a:gd name="connsiteY256" fmla="*/ 2309012 h 2323145"/>
              <a:gd name="connsiteX257" fmla="*/ 156013 w 11269336"/>
              <a:gd name="connsiteY257" fmla="*/ 2306832 h 2323145"/>
              <a:gd name="connsiteX258" fmla="*/ 87258 w 11269336"/>
              <a:gd name="connsiteY258" fmla="*/ 2285511 h 2323145"/>
              <a:gd name="connsiteX259" fmla="*/ 23798 w 11269336"/>
              <a:gd name="connsiteY259" fmla="*/ 2281822 h 2323145"/>
              <a:gd name="connsiteX260" fmla="*/ 0 w 11269336"/>
              <a:gd name="connsiteY260" fmla="*/ 2285369 h 2323145"/>
              <a:gd name="connsiteX261" fmla="*/ 0 w 11269336"/>
              <a:gd name="connsiteY261"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593061 w 11269336"/>
              <a:gd name="connsiteY142" fmla="*/ 2171597 h 2323145"/>
              <a:gd name="connsiteX143" fmla="*/ 4533444 w 11269336"/>
              <a:gd name="connsiteY143" fmla="*/ 2181200 h 2323145"/>
              <a:gd name="connsiteX144" fmla="*/ 4492832 w 11269336"/>
              <a:gd name="connsiteY144" fmla="*/ 2188033 h 2323145"/>
              <a:gd name="connsiteX145" fmla="*/ 4467257 w 11269336"/>
              <a:gd name="connsiteY145" fmla="*/ 2196121 h 2323145"/>
              <a:gd name="connsiteX146" fmla="*/ 4459937 w 11269336"/>
              <a:gd name="connsiteY146" fmla="*/ 2195182 h 2323145"/>
              <a:gd name="connsiteX147" fmla="*/ 4433312 w 11269336"/>
              <a:gd name="connsiteY147" fmla="*/ 2199004 h 2323145"/>
              <a:gd name="connsiteX148" fmla="*/ 4420601 w 11269336"/>
              <a:gd name="connsiteY148" fmla="*/ 2205158 h 2323145"/>
              <a:gd name="connsiteX149" fmla="*/ 4405765 w 11269336"/>
              <a:gd name="connsiteY149" fmla="*/ 2199902 h 2323145"/>
              <a:gd name="connsiteX150" fmla="*/ 4401354 w 11269336"/>
              <a:gd name="connsiteY150" fmla="*/ 2194745 h 2323145"/>
              <a:gd name="connsiteX151" fmla="*/ 4383151 w 11269336"/>
              <a:gd name="connsiteY151" fmla="*/ 2201140 h 2323145"/>
              <a:gd name="connsiteX152" fmla="*/ 4366646 w 11269336"/>
              <a:gd name="connsiteY152" fmla="*/ 2198564 h 2323145"/>
              <a:gd name="connsiteX153" fmla="*/ 4354009 w 11269336"/>
              <a:gd name="connsiteY153" fmla="*/ 2204984 h 2323145"/>
              <a:gd name="connsiteX154" fmla="*/ 4348284 w 11269336"/>
              <a:gd name="connsiteY154" fmla="*/ 2205270 h 2323145"/>
              <a:gd name="connsiteX155" fmla="*/ 4333906 w 11269336"/>
              <a:gd name="connsiteY155" fmla="*/ 2205251 h 2323145"/>
              <a:gd name="connsiteX156" fmla="*/ 4308819 w 11269336"/>
              <a:gd name="connsiteY156" fmla="*/ 2203822 h 2323145"/>
              <a:gd name="connsiteX157" fmla="*/ 4301210 w 11269336"/>
              <a:gd name="connsiteY157" fmla="*/ 2204456 h 2323145"/>
              <a:gd name="connsiteX158" fmla="*/ 4283095 w 11269336"/>
              <a:gd name="connsiteY158" fmla="*/ 2198177 h 2323145"/>
              <a:gd name="connsiteX159" fmla="*/ 4250119 w 11269336"/>
              <a:gd name="connsiteY159" fmla="*/ 2196342 h 2323145"/>
              <a:gd name="connsiteX160" fmla="*/ 4189203 w 11269336"/>
              <a:gd name="connsiteY160" fmla="*/ 2178994 h 2323145"/>
              <a:gd name="connsiteX161" fmla="*/ 4154035 w 11269336"/>
              <a:gd name="connsiteY161" fmla="*/ 2171950 h 2323145"/>
              <a:gd name="connsiteX162" fmla="*/ 4129569 w 11269336"/>
              <a:gd name="connsiteY162" fmla="*/ 2163850 h 2323145"/>
              <a:gd name="connsiteX163" fmla="*/ 4061250 w 11269336"/>
              <a:gd name="connsiteY163" fmla="*/ 2159236 h 2323145"/>
              <a:gd name="connsiteX164" fmla="*/ 3945480 w 11269336"/>
              <a:gd name="connsiteY164" fmla="*/ 2158279 h 2323145"/>
              <a:gd name="connsiteX165" fmla="*/ 3921468 w 11269336"/>
              <a:gd name="connsiteY165" fmla="*/ 2156588 h 2323145"/>
              <a:gd name="connsiteX166" fmla="*/ 3903348 w 11269336"/>
              <a:gd name="connsiteY166" fmla="*/ 2149220 h 2323145"/>
              <a:gd name="connsiteX167" fmla="*/ 3901342 w 11269336"/>
              <a:gd name="connsiteY167" fmla="*/ 2142355 h 2323145"/>
              <a:gd name="connsiteX168" fmla="*/ 3888539 w 11269336"/>
              <a:gd name="connsiteY168" fmla="*/ 2140476 h 2323145"/>
              <a:gd name="connsiteX169" fmla="*/ 3885662 w 11269336"/>
              <a:gd name="connsiteY169" fmla="*/ 2138740 h 2323145"/>
              <a:gd name="connsiteX170" fmla="*/ 3868627 w 11269336"/>
              <a:gd name="connsiteY170" fmla="*/ 2130023 h 2323145"/>
              <a:gd name="connsiteX171" fmla="*/ 3819177 w 11269336"/>
              <a:gd name="connsiteY171" fmla="*/ 2142111 h 2323145"/>
              <a:gd name="connsiteX172" fmla="*/ 3769100 w 11269336"/>
              <a:gd name="connsiteY172" fmla="*/ 2131731 h 2323145"/>
              <a:gd name="connsiteX173" fmla="*/ 3562752 w 11269336"/>
              <a:gd name="connsiteY173" fmla="*/ 2131785 h 2323145"/>
              <a:gd name="connsiteX174" fmla="*/ 3541402 w 11269336"/>
              <a:gd name="connsiteY174" fmla="*/ 2106821 h 2323145"/>
              <a:gd name="connsiteX175" fmla="*/ 3365341 w 11269336"/>
              <a:gd name="connsiteY175" fmla="*/ 2077638 h 2323145"/>
              <a:gd name="connsiteX176" fmla="*/ 3170922 w 11269336"/>
              <a:gd name="connsiteY176" fmla="*/ 2115957 h 2323145"/>
              <a:gd name="connsiteX177" fmla="*/ 3156256 w 11269336"/>
              <a:gd name="connsiteY177" fmla="*/ 2124773 h 2323145"/>
              <a:gd name="connsiteX178" fmla="*/ 3140298 w 11269336"/>
              <a:gd name="connsiteY178" fmla="*/ 2129182 h 2323145"/>
              <a:gd name="connsiteX179" fmla="*/ 3138514 w 11269336"/>
              <a:gd name="connsiteY179" fmla="*/ 2128069 h 2323145"/>
              <a:gd name="connsiteX180" fmla="*/ 3120467 w 11269336"/>
              <a:gd name="connsiteY180" fmla="*/ 2128281 h 2323145"/>
              <a:gd name="connsiteX181" fmla="*/ 3116175 w 11269336"/>
              <a:gd name="connsiteY181" fmla="*/ 2131633 h 2323145"/>
              <a:gd name="connsiteX182" fmla="*/ 3103685 w 11269336"/>
              <a:gd name="connsiteY182" fmla="*/ 2132814 h 2323145"/>
              <a:gd name="connsiteX183" fmla="*/ 3078794 w 11269336"/>
              <a:gd name="connsiteY183" fmla="*/ 2137935 h 2323145"/>
              <a:gd name="connsiteX184" fmla="*/ 3074407 w 11269336"/>
              <a:gd name="connsiteY184" fmla="*/ 2136274 h 2323145"/>
              <a:gd name="connsiteX185" fmla="*/ 3037285 w 11269336"/>
              <a:gd name="connsiteY185" fmla="*/ 2139919 h 2323145"/>
              <a:gd name="connsiteX186" fmla="*/ 3036901 w 11269336"/>
              <a:gd name="connsiteY186" fmla="*/ 2138726 h 2323145"/>
              <a:gd name="connsiteX187" fmla="*/ 3026996 w 11269336"/>
              <a:gd name="connsiteY187" fmla="*/ 2134322 h 2323145"/>
              <a:gd name="connsiteX188" fmla="*/ 3007772 w 11269336"/>
              <a:gd name="connsiteY188" fmla="*/ 2128742 h 2323145"/>
              <a:gd name="connsiteX189" fmla="*/ 2965030 w 11269336"/>
              <a:gd name="connsiteY189" fmla="*/ 2100494 h 2323145"/>
              <a:gd name="connsiteX190" fmla="*/ 2926342 w 11269336"/>
              <a:gd name="connsiteY190" fmla="*/ 2104155 h 2323145"/>
              <a:gd name="connsiteX191" fmla="*/ 2918608 w 11269336"/>
              <a:gd name="connsiteY191" fmla="*/ 2104215 h 2323145"/>
              <a:gd name="connsiteX192" fmla="*/ 2918475 w 11269336"/>
              <a:gd name="connsiteY192" fmla="*/ 2103937 h 2323145"/>
              <a:gd name="connsiteX193" fmla="*/ 2910360 w 11269336"/>
              <a:gd name="connsiteY193" fmla="*/ 2103444 h 2323145"/>
              <a:gd name="connsiteX194" fmla="*/ 2904507 w 11269336"/>
              <a:gd name="connsiteY194" fmla="*/ 2104326 h 2323145"/>
              <a:gd name="connsiteX195" fmla="*/ 2889503 w 11269336"/>
              <a:gd name="connsiteY195" fmla="*/ 2104443 h 2323145"/>
              <a:gd name="connsiteX196" fmla="*/ 2884480 w 11269336"/>
              <a:gd name="connsiteY196" fmla="*/ 2102626 h 2323145"/>
              <a:gd name="connsiteX197" fmla="*/ 2882689 w 11269336"/>
              <a:gd name="connsiteY197" fmla="*/ 2099228 h 2323145"/>
              <a:gd name="connsiteX198" fmla="*/ 2881291 w 11269336"/>
              <a:gd name="connsiteY198" fmla="*/ 2099618 h 2323145"/>
              <a:gd name="connsiteX199" fmla="*/ 2853979 w 11269336"/>
              <a:gd name="connsiteY199" fmla="*/ 2090388 h 2323145"/>
              <a:gd name="connsiteX200" fmla="*/ 2791790 w 11269336"/>
              <a:gd name="connsiteY200" fmla="*/ 2080332 h 2323145"/>
              <a:gd name="connsiteX201" fmla="*/ 2755844 w 11269336"/>
              <a:gd name="connsiteY201" fmla="*/ 2078874 h 2323145"/>
              <a:gd name="connsiteX202" fmla="*/ 2657742 w 11269336"/>
              <a:gd name="connsiteY202" fmla="*/ 2070179 h 2323145"/>
              <a:gd name="connsiteX203" fmla="*/ 2559549 w 11269336"/>
              <a:gd name="connsiteY203" fmla="*/ 2057873 h 2323145"/>
              <a:gd name="connsiteX204" fmla="*/ 2512054 w 11269336"/>
              <a:gd name="connsiteY204" fmla="*/ 2031671 h 2323145"/>
              <a:gd name="connsiteX205" fmla="*/ 2506437 w 11269336"/>
              <a:gd name="connsiteY205" fmla="*/ 2030918 h 2323145"/>
              <a:gd name="connsiteX206" fmla="*/ 2491752 w 11269336"/>
              <a:gd name="connsiteY206" fmla="*/ 2033906 h 2323145"/>
              <a:gd name="connsiteX207" fmla="*/ 2486338 w 11269336"/>
              <a:gd name="connsiteY207" fmla="*/ 2035862 h 2323145"/>
              <a:gd name="connsiteX208" fmla="*/ 2478186 w 11269336"/>
              <a:gd name="connsiteY208" fmla="*/ 2036953 h 2323145"/>
              <a:gd name="connsiteX209" fmla="*/ 2477950 w 11269336"/>
              <a:gd name="connsiteY209" fmla="*/ 2036715 h 2323145"/>
              <a:gd name="connsiteX210" fmla="*/ 2470381 w 11269336"/>
              <a:gd name="connsiteY210" fmla="*/ 2038256 h 2323145"/>
              <a:gd name="connsiteX211" fmla="*/ 2433781 w 11269336"/>
              <a:gd name="connsiteY211" fmla="*/ 2049140 h 2323145"/>
              <a:gd name="connsiteX212" fmla="*/ 2381172 w 11269336"/>
              <a:gd name="connsiteY212" fmla="*/ 2030645 h 2323145"/>
              <a:gd name="connsiteX213" fmla="*/ 2360198 w 11269336"/>
              <a:gd name="connsiteY213" fmla="*/ 2029059 h 2323145"/>
              <a:gd name="connsiteX214" fmla="*/ 2348815 w 11269336"/>
              <a:gd name="connsiteY214" fmla="*/ 2026798 h 2323145"/>
              <a:gd name="connsiteX215" fmla="*/ 2347988 w 11269336"/>
              <a:gd name="connsiteY215" fmla="*/ 2025745 h 2323145"/>
              <a:gd name="connsiteX216" fmla="*/ 2312920 w 11269336"/>
              <a:gd name="connsiteY216" fmla="*/ 2036311 h 2323145"/>
              <a:gd name="connsiteX217" fmla="*/ 2307986 w 11269336"/>
              <a:gd name="connsiteY217" fmla="*/ 2035583 h 2323145"/>
              <a:gd name="connsiteX218" fmla="*/ 2285481 w 11269336"/>
              <a:gd name="connsiteY218" fmla="*/ 2045197 h 2323145"/>
              <a:gd name="connsiteX219" fmla="*/ 2273666 w 11269336"/>
              <a:gd name="connsiteY219" fmla="*/ 2048710 h 2323145"/>
              <a:gd name="connsiteX220" fmla="*/ 2270719 w 11269336"/>
              <a:gd name="connsiteY220" fmla="*/ 2052702 h 2323145"/>
              <a:gd name="connsiteX221" fmla="*/ 2253080 w 11269336"/>
              <a:gd name="connsiteY221" fmla="*/ 2056363 h 2323145"/>
              <a:gd name="connsiteX222" fmla="*/ 2250906 w 11269336"/>
              <a:gd name="connsiteY222" fmla="*/ 2055654 h 2323145"/>
              <a:gd name="connsiteX223" fmla="*/ 2236905 w 11269336"/>
              <a:gd name="connsiteY223" fmla="*/ 2062882 h 2323145"/>
              <a:gd name="connsiteX224" fmla="*/ 2225830 w 11269336"/>
              <a:gd name="connsiteY224" fmla="*/ 2074027 h 2323145"/>
              <a:gd name="connsiteX225" fmla="*/ 2073776 w 11269336"/>
              <a:gd name="connsiteY225" fmla="*/ 2089244 h 2323145"/>
              <a:gd name="connsiteX226" fmla="*/ 1948256 w 11269336"/>
              <a:gd name="connsiteY226" fmla="*/ 2146616 h 2323145"/>
              <a:gd name="connsiteX227" fmla="*/ 1865582 w 11269336"/>
              <a:gd name="connsiteY227" fmla="*/ 2153738 h 2323145"/>
              <a:gd name="connsiteX228" fmla="*/ 1835210 w 11269336"/>
              <a:gd name="connsiteY228" fmla="*/ 2134244 h 2323145"/>
              <a:gd name="connsiteX229" fmla="*/ 1632661 w 11269336"/>
              <a:gd name="connsiteY229" fmla="*/ 2173882 h 2323145"/>
              <a:gd name="connsiteX230" fmla="*/ 1579590 w 11269336"/>
              <a:gd name="connsiteY230" fmla="*/ 2173680 h 2323145"/>
              <a:gd name="connsiteX231" fmla="*/ 1535601 w 11269336"/>
              <a:gd name="connsiteY231" fmla="*/ 2194590 h 2323145"/>
              <a:gd name="connsiteX232" fmla="*/ 1515594 w 11269336"/>
              <a:gd name="connsiteY232" fmla="*/ 2189622 h 2323145"/>
              <a:gd name="connsiteX233" fmla="*/ 1512113 w 11269336"/>
              <a:gd name="connsiteY233" fmla="*/ 2188534 h 2323145"/>
              <a:gd name="connsiteX234" fmla="*/ 1498838 w 11269336"/>
              <a:gd name="connsiteY234" fmla="*/ 2189213 h 2323145"/>
              <a:gd name="connsiteX235" fmla="*/ 1494279 w 11269336"/>
              <a:gd name="connsiteY235" fmla="*/ 2183112 h 2323145"/>
              <a:gd name="connsiteX236" fmla="*/ 1473714 w 11269336"/>
              <a:gd name="connsiteY236" fmla="*/ 2179625 h 2323145"/>
              <a:gd name="connsiteX237" fmla="*/ 1449503 w 11269336"/>
              <a:gd name="connsiteY237" fmla="*/ 2182633 h 2323145"/>
              <a:gd name="connsiteX238" fmla="*/ 1266687 w 11269336"/>
              <a:gd name="connsiteY238" fmla="*/ 2212688 h 2323145"/>
              <a:gd name="connsiteX239" fmla="*/ 1239614 w 11269336"/>
              <a:gd name="connsiteY239" fmla="*/ 2209727 h 2323145"/>
              <a:gd name="connsiteX240" fmla="*/ 1202436 w 11269336"/>
              <a:gd name="connsiteY240" fmla="*/ 2209817 h 2323145"/>
              <a:gd name="connsiteX241" fmla="*/ 1136097 w 11269336"/>
              <a:gd name="connsiteY241" fmla="*/ 2205112 h 2323145"/>
              <a:gd name="connsiteX242" fmla="*/ 988232 w 11269336"/>
              <a:gd name="connsiteY242" fmla="*/ 2235635 h 2323145"/>
              <a:gd name="connsiteX243" fmla="*/ 981959 w 11269336"/>
              <a:gd name="connsiteY243" fmla="*/ 2231607 h 2323145"/>
              <a:gd name="connsiteX244" fmla="*/ 938600 w 11269336"/>
              <a:gd name="connsiteY244" fmla="*/ 2238113 h 2323145"/>
              <a:gd name="connsiteX245" fmla="*/ 791788 w 11269336"/>
              <a:gd name="connsiteY245" fmla="*/ 2293224 h 2323145"/>
              <a:gd name="connsiteX246" fmla="*/ 706914 w 11269336"/>
              <a:gd name="connsiteY246" fmla="*/ 2305046 h 2323145"/>
              <a:gd name="connsiteX247" fmla="*/ 675971 w 11269336"/>
              <a:gd name="connsiteY247" fmla="*/ 2304030 h 2323145"/>
              <a:gd name="connsiteX248" fmla="*/ 624180 w 11269336"/>
              <a:gd name="connsiteY248" fmla="*/ 2302650 h 2323145"/>
              <a:gd name="connsiteX249" fmla="*/ 583453 w 11269336"/>
              <a:gd name="connsiteY249" fmla="*/ 2288788 h 2323145"/>
              <a:gd name="connsiteX250" fmla="*/ 540946 w 11269336"/>
              <a:gd name="connsiteY250" fmla="*/ 2292721 h 2323145"/>
              <a:gd name="connsiteX251" fmla="*/ 533680 w 11269336"/>
              <a:gd name="connsiteY251" fmla="*/ 2310233 h 2323145"/>
              <a:gd name="connsiteX252" fmla="*/ 487366 w 11269336"/>
              <a:gd name="connsiteY252" fmla="*/ 2309053 h 2323145"/>
              <a:gd name="connsiteX253" fmla="*/ 416820 w 11269336"/>
              <a:gd name="connsiteY253" fmla="*/ 2305443 h 2323145"/>
              <a:gd name="connsiteX254" fmla="*/ 376805 w 11269336"/>
              <a:gd name="connsiteY254" fmla="*/ 2307647 h 2323145"/>
              <a:gd name="connsiteX255" fmla="*/ 266777 w 11269336"/>
              <a:gd name="connsiteY255" fmla="*/ 2309012 h 2323145"/>
              <a:gd name="connsiteX256" fmla="*/ 156013 w 11269336"/>
              <a:gd name="connsiteY256" fmla="*/ 2306832 h 2323145"/>
              <a:gd name="connsiteX257" fmla="*/ 87258 w 11269336"/>
              <a:gd name="connsiteY257" fmla="*/ 2285511 h 2323145"/>
              <a:gd name="connsiteX258" fmla="*/ 23798 w 11269336"/>
              <a:gd name="connsiteY258" fmla="*/ 2281822 h 2323145"/>
              <a:gd name="connsiteX259" fmla="*/ 0 w 11269336"/>
              <a:gd name="connsiteY259" fmla="*/ 2285369 h 2323145"/>
              <a:gd name="connsiteX260" fmla="*/ 0 w 11269336"/>
              <a:gd name="connsiteY260"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593061 w 11269336"/>
              <a:gd name="connsiteY141" fmla="*/ 2171597 h 2323145"/>
              <a:gd name="connsiteX142" fmla="*/ 4533444 w 11269336"/>
              <a:gd name="connsiteY142" fmla="*/ 2181200 h 2323145"/>
              <a:gd name="connsiteX143" fmla="*/ 4492832 w 11269336"/>
              <a:gd name="connsiteY143" fmla="*/ 2188033 h 2323145"/>
              <a:gd name="connsiteX144" fmla="*/ 4467257 w 11269336"/>
              <a:gd name="connsiteY144" fmla="*/ 2196121 h 2323145"/>
              <a:gd name="connsiteX145" fmla="*/ 4459937 w 11269336"/>
              <a:gd name="connsiteY145" fmla="*/ 2195182 h 2323145"/>
              <a:gd name="connsiteX146" fmla="*/ 4433312 w 11269336"/>
              <a:gd name="connsiteY146" fmla="*/ 2199004 h 2323145"/>
              <a:gd name="connsiteX147" fmla="*/ 4420601 w 11269336"/>
              <a:gd name="connsiteY147" fmla="*/ 2205158 h 2323145"/>
              <a:gd name="connsiteX148" fmla="*/ 4405765 w 11269336"/>
              <a:gd name="connsiteY148" fmla="*/ 2199902 h 2323145"/>
              <a:gd name="connsiteX149" fmla="*/ 4401354 w 11269336"/>
              <a:gd name="connsiteY149" fmla="*/ 2194745 h 2323145"/>
              <a:gd name="connsiteX150" fmla="*/ 4383151 w 11269336"/>
              <a:gd name="connsiteY150" fmla="*/ 2201140 h 2323145"/>
              <a:gd name="connsiteX151" fmla="*/ 4366646 w 11269336"/>
              <a:gd name="connsiteY151" fmla="*/ 2198564 h 2323145"/>
              <a:gd name="connsiteX152" fmla="*/ 4354009 w 11269336"/>
              <a:gd name="connsiteY152" fmla="*/ 2204984 h 2323145"/>
              <a:gd name="connsiteX153" fmla="*/ 4348284 w 11269336"/>
              <a:gd name="connsiteY153" fmla="*/ 2205270 h 2323145"/>
              <a:gd name="connsiteX154" fmla="*/ 4333906 w 11269336"/>
              <a:gd name="connsiteY154" fmla="*/ 2205251 h 2323145"/>
              <a:gd name="connsiteX155" fmla="*/ 4308819 w 11269336"/>
              <a:gd name="connsiteY155" fmla="*/ 2203822 h 2323145"/>
              <a:gd name="connsiteX156" fmla="*/ 4301210 w 11269336"/>
              <a:gd name="connsiteY156" fmla="*/ 2204456 h 2323145"/>
              <a:gd name="connsiteX157" fmla="*/ 4283095 w 11269336"/>
              <a:gd name="connsiteY157" fmla="*/ 2198177 h 2323145"/>
              <a:gd name="connsiteX158" fmla="*/ 4250119 w 11269336"/>
              <a:gd name="connsiteY158" fmla="*/ 2196342 h 2323145"/>
              <a:gd name="connsiteX159" fmla="*/ 4189203 w 11269336"/>
              <a:gd name="connsiteY159" fmla="*/ 2178994 h 2323145"/>
              <a:gd name="connsiteX160" fmla="*/ 4154035 w 11269336"/>
              <a:gd name="connsiteY160" fmla="*/ 2171950 h 2323145"/>
              <a:gd name="connsiteX161" fmla="*/ 4129569 w 11269336"/>
              <a:gd name="connsiteY161" fmla="*/ 2163850 h 2323145"/>
              <a:gd name="connsiteX162" fmla="*/ 4061250 w 11269336"/>
              <a:gd name="connsiteY162" fmla="*/ 2159236 h 2323145"/>
              <a:gd name="connsiteX163" fmla="*/ 3945480 w 11269336"/>
              <a:gd name="connsiteY163" fmla="*/ 2158279 h 2323145"/>
              <a:gd name="connsiteX164" fmla="*/ 3921468 w 11269336"/>
              <a:gd name="connsiteY164" fmla="*/ 2156588 h 2323145"/>
              <a:gd name="connsiteX165" fmla="*/ 3903348 w 11269336"/>
              <a:gd name="connsiteY165" fmla="*/ 2149220 h 2323145"/>
              <a:gd name="connsiteX166" fmla="*/ 3901342 w 11269336"/>
              <a:gd name="connsiteY166" fmla="*/ 2142355 h 2323145"/>
              <a:gd name="connsiteX167" fmla="*/ 3888539 w 11269336"/>
              <a:gd name="connsiteY167" fmla="*/ 2140476 h 2323145"/>
              <a:gd name="connsiteX168" fmla="*/ 3885662 w 11269336"/>
              <a:gd name="connsiteY168" fmla="*/ 2138740 h 2323145"/>
              <a:gd name="connsiteX169" fmla="*/ 3868627 w 11269336"/>
              <a:gd name="connsiteY169" fmla="*/ 2130023 h 2323145"/>
              <a:gd name="connsiteX170" fmla="*/ 3819177 w 11269336"/>
              <a:gd name="connsiteY170" fmla="*/ 2142111 h 2323145"/>
              <a:gd name="connsiteX171" fmla="*/ 3769100 w 11269336"/>
              <a:gd name="connsiteY171" fmla="*/ 2131731 h 2323145"/>
              <a:gd name="connsiteX172" fmla="*/ 3562752 w 11269336"/>
              <a:gd name="connsiteY172" fmla="*/ 2131785 h 2323145"/>
              <a:gd name="connsiteX173" fmla="*/ 3541402 w 11269336"/>
              <a:gd name="connsiteY173" fmla="*/ 2106821 h 2323145"/>
              <a:gd name="connsiteX174" fmla="*/ 3365341 w 11269336"/>
              <a:gd name="connsiteY174" fmla="*/ 2077638 h 2323145"/>
              <a:gd name="connsiteX175" fmla="*/ 3170922 w 11269336"/>
              <a:gd name="connsiteY175" fmla="*/ 2115957 h 2323145"/>
              <a:gd name="connsiteX176" fmla="*/ 3156256 w 11269336"/>
              <a:gd name="connsiteY176" fmla="*/ 2124773 h 2323145"/>
              <a:gd name="connsiteX177" fmla="*/ 3140298 w 11269336"/>
              <a:gd name="connsiteY177" fmla="*/ 2129182 h 2323145"/>
              <a:gd name="connsiteX178" fmla="*/ 3138514 w 11269336"/>
              <a:gd name="connsiteY178" fmla="*/ 2128069 h 2323145"/>
              <a:gd name="connsiteX179" fmla="*/ 3120467 w 11269336"/>
              <a:gd name="connsiteY179" fmla="*/ 2128281 h 2323145"/>
              <a:gd name="connsiteX180" fmla="*/ 3116175 w 11269336"/>
              <a:gd name="connsiteY180" fmla="*/ 2131633 h 2323145"/>
              <a:gd name="connsiteX181" fmla="*/ 3103685 w 11269336"/>
              <a:gd name="connsiteY181" fmla="*/ 2132814 h 2323145"/>
              <a:gd name="connsiteX182" fmla="*/ 3078794 w 11269336"/>
              <a:gd name="connsiteY182" fmla="*/ 2137935 h 2323145"/>
              <a:gd name="connsiteX183" fmla="*/ 3074407 w 11269336"/>
              <a:gd name="connsiteY183" fmla="*/ 2136274 h 2323145"/>
              <a:gd name="connsiteX184" fmla="*/ 3037285 w 11269336"/>
              <a:gd name="connsiteY184" fmla="*/ 2139919 h 2323145"/>
              <a:gd name="connsiteX185" fmla="*/ 3036901 w 11269336"/>
              <a:gd name="connsiteY185" fmla="*/ 2138726 h 2323145"/>
              <a:gd name="connsiteX186" fmla="*/ 3026996 w 11269336"/>
              <a:gd name="connsiteY186" fmla="*/ 2134322 h 2323145"/>
              <a:gd name="connsiteX187" fmla="*/ 3007772 w 11269336"/>
              <a:gd name="connsiteY187" fmla="*/ 2128742 h 2323145"/>
              <a:gd name="connsiteX188" fmla="*/ 2965030 w 11269336"/>
              <a:gd name="connsiteY188" fmla="*/ 2100494 h 2323145"/>
              <a:gd name="connsiteX189" fmla="*/ 2926342 w 11269336"/>
              <a:gd name="connsiteY189" fmla="*/ 2104155 h 2323145"/>
              <a:gd name="connsiteX190" fmla="*/ 2918608 w 11269336"/>
              <a:gd name="connsiteY190" fmla="*/ 2104215 h 2323145"/>
              <a:gd name="connsiteX191" fmla="*/ 2918475 w 11269336"/>
              <a:gd name="connsiteY191" fmla="*/ 2103937 h 2323145"/>
              <a:gd name="connsiteX192" fmla="*/ 2910360 w 11269336"/>
              <a:gd name="connsiteY192" fmla="*/ 2103444 h 2323145"/>
              <a:gd name="connsiteX193" fmla="*/ 2904507 w 11269336"/>
              <a:gd name="connsiteY193" fmla="*/ 2104326 h 2323145"/>
              <a:gd name="connsiteX194" fmla="*/ 2889503 w 11269336"/>
              <a:gd name="connsiteY194" fmla="*/ 2104443 h 2323145"/>
              <a:gd name="connsiteX195" fmla="*/ 2884480 w 11269336"/>
              <a:gd name="connsiteY195" fmla="*/ 2102626 h 2323145"/>
              <a:gd name="connsiteX196" fmla="*/ 2882689 w 11269336"/>
              <a:gd name="connsiteY196" fmla="*/ 2099228 h 2323145"/>
              <a:gd name="connsiteX197" fmla="*/ 2881291 w 11269336"/>
              <a:gd name="connsiteY197" fmla="*/ 2099618 h 2323145"/>
              <a:gd name="connsiteX198" fmla="*/ 2853979 w 11269336"/>
              <a:gd name="connsiteY198" fmla="*/ 2090388 h 2323145"/>
              <a:gd name="connsiteX199" fmla="*/ 2791790 w 11269336"/>
              <a:gd name="connsiteY199" fmla="*/ 2080332 h 2323145"/>
              <a:gd name="connsiteX200" fmla="*/ 2755844 w 11269336"/>
              <a:gd name="connsiteY200" fmla="*/ 2078874 h 2323145"/>
              <a:gd name="connsiteX201" fmla="*/ 2657742 w 11269336"/>
              <a:gd name="connsiteY201" fmla="*/ 2070179 h 2323145"/>
              <a:gd name="connsiteX202" fmla="*/ 2559549 w 11269336"/>
              <a:gd name="connsiteY202" fmla="*/ 2057873 h 2323145"/>
              <a:gd name="connsiteX203" fmla="*/ 2512054 w 11269336"/>
              <a:gd name="connsiteY203" fmla="*/ 2031671 h 2323145"/>
              <a:gd name="connsiteX204" fmla="*/ 2506437 w 11269336"/>
              <a:gd name="connsiteY204" fmla="*/ 2030918 h 2323145"/>
              <a:gd name="connsiteX205" fmla="*/ 2491752 w 11269336"/>
              <a:gd name="connsiteY205" fmla="*/ 2033906 h 2323145"/>
              <a:gd name="connsiteX206" fmla="*/ 2486338 w 11269336"/>
              <a:gd name="connsiteY206" fmla="*/ 2035862 h 2323145"/>
              <a:gd name="connsiteX207" fmla="*/ 2478186 w 11269336"/>
              <a:gd name="connsiteY207" fmla="*/ 2036953 h 2323145"/>
              <a:gd name="connsiteX208" fmla="*/ 2477950 w 11269336"/>
              <a:gd name="connsiteY208" fmla="*/ 2036715 h 2323145"/>
              <a:gd name="connsiteX209" fmla="*/ 2470381 w 11269336"/>
              <a:gd name="connsiteY209" fmla="*/ 2038256 h 2323145"/>
              <a:gd name="connsiteX210" fmla="*/ 2433781 w 11269336"/>
              <a:gd name="connsiteY210" fmla="*/ 2049140 h 2323145"/>
              <a:gd name="connsiteX211" fmla="*/ 2381172 w 11269336"/>
              <a:gd name="connsiteY211" fmla="*/ 2030645 h 2323145"/>
              <a:gd name="connsiteX212" fmla="*/ 2360198 w 11269336"/>
              <a:gd name="connsiteY212" fmla="*/ 2029059 h 2323145"/>
              <a:gd name="connsiteX213" fmla="*/ 2348815 w 11269336"/>
              <a:gd name="connsiteY213" fmla="*/ 2026798 h 2323145"/>
              <a:gd name="connsiteX214" fmla="*/ 2347988 w 11269336"/>
              <a:gd name="connsiteY214" fmla="*/ 2025745 h 2323145"/>
              <a:gd name="connsiteX215" fmla="*/ 2312920 w 11269336"/>
              <a:gd name="connsiteY215" fmla="*/ 2036311 h 2323145"/>
              <a:gd name="connsiteX216" fmla="*/ 2307986 w 11269336"/>
              <a:gd name="connsiteY216" fmla="*/ 2035583 h 2323145"/>
              <a:gd name="connsiteX217" fmla="*/ 2285481 w 11269336"/>
              <a:gd name="connsiteY217" fmla="*/ 2045197 h 2323145"/>
              <a:gd name="connsiteX218" fmla="*/ 2273666 w 11269336"/>
              <a:gd name="connsiteY218" fmla="*/ 2048710 h 2323145"/>
              <a:gd name="connsiteX219" fmla="*/ 2270719 w 11269336"/>
              <a:gd name="connsiteY219" fmla="*/ 2052702 h 2323145"/>
              <a:gd name="connsiteX220" fmla="*/ 2253080 w 11269336"/>
              <a:gd name="connsiteY220" fmla="*/ 2056363 h 2323145"/>
              <a:gd name="connsiteX221" fmla="*/ 2250906 w 11269336"/>
              <a:gd name="connsiteY221" fmla="*/ 2055654 h 2323145"/>
              <a:gd name="connsiteX222" fmla="*/ 2236905 w 11269336"/>
              <a:gd name="connsiteY222" fmla="*/ 2062882 h 2323145"/>
              <a:gd name="connsiteX223" fmla="*/ 2225830 w 11269336"/>
              <a:gd name="connsiteY223" fmla="*/ 2074027 h 2323145"/>
              <a:gd name="connsiteX224" fmla="*/ 2073776 w 11269336"/>
              <a:gd name="connsiteY224" fmla="*/ 2089244 h 2323145"/>
              <a:gd name="connsiteX225" fmla="*/ 1948256 w 11269336"/>
              <a:gd name="connsiteY225" fmla="*/ 2146616 h 2323145"/>
              <a:gd name="connsiteX226" fmla="*/ 1865582 w 11269336"/>
              <a:gd name="connsiteY226" fmla="*/ 2153738 h 2323145"/>
              <a:gd name="connsiteX227" fmla="*/ 1835210 w 11269336"/>
              <a:gd name="connsiteY227" fmla="*/ 2134244 h 2323145"/>
              <a:gd name="connsiteX228" fmla="*/ 1632661 w 11269336"/>
              <a:gd name="connsiteY228" fmla="*/ 2173882 h 2323145"/>
              <a:gd name="connsiteX229" fmla="*/ 1579590 w 11269336"/>
              <a:gd name="connsiteY229" fmla="*/ 2173680 h 2323145"/>
              <a:gd name="connsiteX230" fmla="*/ 1535601 w 11269336"/>
              <a:gd name="connsiteY230" fmla="*/ 2194590 h 2323145"/>
              <a:gd name="connsiteX231" fmla="*/ 1515594 w 11269336"/>
              <a:gd name="connsiteY231" fmla="*/ 2189622 h 2323145"/>
              <a:gd name="connsiteX232" fmla="*/ 1512113 w 11269336"/>
              <a:gd name="connsiteY232" fmla="*/ 2188534 h 2323145"/>
              <a:gd name="connsiteX233" fmla="*/ 1498838 w 11269336"/>
              <a:gd name="connsiteY233" fmla="*/ 2189213 h 2323145"/>
              <a:gd name="connsiteX234" fmla="*/ 1494279 w 11269336"/>
              <a:gd name="connsiteY234" fmla="*/ 2183112 h 2323145"/>
              <a:gd name="connsiteX235" fmla="*/ 1473714 w 11269336"/>
              <a:gd name="connsiteY235" fmla="*/ 2179625 h 2323145"/>
              <a:gd name="connsiteX236" fmla="*/ 1449503 w 11269336"/>
              <a:gd name="connsiteY236" fmla="*/ 2182633 h 2323145"/>
              <a:gd name="connsiteX237" fmla="*/ 1266687 w 11269336"/>
              <a:gd name="connsiteY237" fmla="*/ 2212688 h 2323145"/>
              <a:gd name="connsiteX238" fmla="*/ 1239614 w 11269336"/>
              <a:gd name="connsiteY238" fmla="*/ 2209727 h 2323145"/>
              <a:gd name="connsiteX239" fmla="*/ 1202436 w 11269336"/>
              <a:gd name="connsiteY239" fmla="*/ 2209817 h 2323145"/>
              <a:gd name="connsiteX240" fmla="*/ 1136097 w 11269336"/>
              <a:gd name="connsiteY240" fmla="*/ 2205112 h 2323145"/>
              <a:gd name="connsiteX241" fmla="*/ 988232 w 11269336"/>
              <a:gd name="connsiteY241" fmla="*/ 2235635 h 2323145"/>
              <a:gd name="connsiteX242" fmla="*/ 981959 w 11269336"/>
              <a:gd name="connsiteY242" fmla="*/ 2231607 h 2323145"/>
              <a:gd name="connsiteX243" fmla="*/ 938600 w 11269336"/>
              <a:gd name="connsiteY243" fmla="*/ 2238113 h 2323145"/>
              <a:gd name="connsiteX244" fmla="*/ 791788 w 11269336"/>
              <a:gd name="connsiteY244" fmla="*/ 2293224 h 2323145"/>
              <a:gd name="connsiteX245" fmla="*/ 706914 w 11269336"/>
              <a:gd name="connsiteY245" fmla="*/ 2305046 h 2323145"/>
              <a:gd name="connsiteX246" fmla="*/ 675971 w 11269336"/>
              <a:gd name="connsiteY246" fmla="*/ 2304030 h 2323145"/>
              <a:gd name="connsiteX247" fmla="*/ 624180 w 11269336"/>
              <a:gd name="connsiteY247" fmla="*/ 2302650 h 2323145"/>
              <a:gd name="connsiteX248" fmla="*/ 583453 w 11269336"/>
              <a:gd name="connsiteY248" fmla="*/ 2288788 h 2323145"/>
              <a:gd name="connsiteX249" fmla="*/ 540946 w 11269336"/>
              <a:gd name="connsiteY249" fmla="*/ 2292721 h 2323145"/>
              <a:gd name="connsiteX250" fmla="*/ 533680 w 11269336"/>
              <a:gd name="connsiteY250" fmla="*/ 2310233 h 2323145"/>
              <a:gd name="connsiteX251" fmla="*/ 487366 w 11269336"/>
              <a:gd name="connsiteY251" fmla="*/ 2309053 h 2323145"/>
              <a:gd name="connsiteX252" fmla="*/ 416820 w 11269336"/>
              <a:gd name="connsiteY252" fmla="*/ 2305443 h 2323145"/>
              <a:gd name="connsiteX253" fmla="*/ 376805 w 11269336"/>
              <a:gd name="connsiteY253" fmla="*/ 2307647 h 2323145"/>
              <a:gd name="connsiteX254" fmla="*/ 266777 w 11269336"/>
              <a:gd name="connsiteY254" fmla="*/ 2309012 h 2323145"/>
              <a:gd name="connsiteX255" fmla="*/ 156013 w 11269336"/>
              <a:gd name="connsiteY255" fmla="*/ 2306832 h 2323145"/>
              <a:gd name="connsiteX256" fmla="*/ 87258 w 11269336"/>
              <a:gd name="connsiteY256" fmla="*/ 2285511 h 2323145"/>
              <a:gd name="connsiteX257" fmla="*/ 23798 w 11269336"/>
              <a:gd name="connsiteY257" fmla="*/ 2281822 h 2323145"/>
              <a:gd name="connsiteX258" fmla="*/ 0 w 11269336"/>
              <a:gd name="connsiteY258" fmla="*/ 2285369 h 2323145"/>
              <a:gd name="connsiteX259" fmla="*/ 0 w 11269336"/>
              <a:gd name="connsiteY259"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33312 w 11269336"/>
              <a:gd name="connsiteY145" fmla="*/ 2199004 h 2323145"/>
              <a:gd name="connsiteX146" fmla="*/ 4420601 w 11269336"/>
              <a:gd name="connsiteY146" fmla="*/ 2205158 h 2323145"/>
              <a:gd name="connsiteX147" fmla="*/ 4405765 w 11269336"/>
              <a:gd name="connsiteY147" fmla="*/ 2199902 h 2323145"/>
              <a:gd name="connsiteX148" fmla="*/ 4401354 w 11269336"/>
              <a:gd name="connsiteY148" fmla="*/ 2194745 h 2323145"/>
              <a:gd name="connsiteX149" fmla="*/ 4383151 w 11269336"/>
              <a:gd name="connsiteY149" fmla="*/ 2201140 h 2323145"/>
              <a:gd name="connsiteX150" fmla="*/ 4366646 w 11269336"/>
              <a:gd name="connsiteY150" fmla="*/ 2198564 h 2323145"/>
              <a:gd name="connsiteX151" fmla="*/ 4354009 w 11269336"/>
              <a:gd name="connsiteY151" fmla="*/ 2204984 h 2323145"/>
              <a:gd name="connsiteX152" fmla="*/ 4348284 w 11269336"/>
              <a:gd name="connsiteY152" fmla="*/ 2205270 h 2323145"/>
              <a:gd name="connsiteX153" fmla="*/ 4333906 w 11269336"/>
              <a:gd name="connsiteY153" fmla="*/ 2205251 h 2323145"/>
              <a:gd name="connsiteX154" fmla="*/ 4308819 w 11269336"/>
              <a:gd name="connsiteY154" fmla="*/ 2203822 h 2323145"/>
              <a:gd name="connsiteX155" fmla="*/ 4301210 w 11269336"/>
              <a:gd name="connsiteY155" fmla="*/ 2204456 h 2323145"/>
              <a:gd name="connsiteX156" fmla="*/ 4283095 w 11269336"/>
              <a:gd name="connsiteY156" fmla="*/ 2198177 h 2323145"/>
              <a:gd name="connsiteX157" fmla="*/ 4250119 w 11269336"/>
              <a:gd name="connsiteY157" fmla="*/ 2196342 h 2323145"/>
              <a:gd name="connsiteX158" fmla="*/ 4189203 w 11269336"/>
              <a:gd name="connsiteY158" fmla="*/ 2178994 h 2323145"/>
              <a:gd name="connsiteX159" fmla="*/ 4154035 w 11269336"/>
              <a:gd name="connsiteY159" fmla="*/ 2171950 h 2323145"/>
              <a:gd name="connsiteX160" fmla="*/ 4129569 w 11269336"/>
              <a:gd name="connsiteY160" fmla="*/ 2163850 h 2323145"/>
              <a:gd name="connsiteX161" fmla="*/ 4061250 w 11269336"/>
              <a:gd name="connsiteY161" fmla="*/ 2159236 h 2323145"/>
              <a:gd name="connsiteX162" fmla="*/ 3945480 w 11269336"/>
              <a:gd name="connsiteY162" fmla="*/ 2158279 h 2323145"/>
              <a:gd name="connsiteX163" fmla="*/ 3921468 w 11269336"/>
              <a:gd name="connsiteY163" fmla="*/ 2156588 h 2323145"/>
              <a:gd name="connsiteX164" fmla="*/ 3903348 w 11269336"/>
              <a:gd name="connsiteY164" fmla="*/ 2149220 h 2323145"/>
              <a:gd name="connsiteX165" fmla="*/ 3901342 w 11269336"/>
              <a:gd name="connsiteY165" fmla="*/ 2142355 h 2323145"/>
              <a:gd name="connsiteX166" fmla="*/ 3888539 w 11269336"/>
              <a:gd name="connsiteY166" fmla="*/ 2140476 h 2323145"/>
              <a:gd name="connsiteX167" fmla="*/ 3885662 w 11269336"/>
              <a:gd name="connsiteY167" fmla="*/ 2138740 h 2323145"/>
              <a:gd name="connsiteX168" fmla="*/ 3868627 w 11269336"/>
              <a:gd name="connsiteY168" fmla="*/ 2130023 h 2323145"/>
              <a:gd name="connsiteX169" fmla="*/ 3819177 w 11269336"/>
              <a:gd name="connsiteY169" fmla="*/ 2142111 h 2323145"/>
              <a:gd name="connsiteX170" fmla="*/ 3769100 w 11269336"/>
              <a:gd name="connsiteY170" fmla="*/ 2131731 h 2323145"/>
              <a:gd name="connsiteX171" fmla="*/ 3562752 w 11269336"/>
              <a:gd name="connsiteY171" fmla="*/ 2131785 h 2323145"/>
              <a:gd name="connsiteX172" fmla="*/ 3541402 w 11269336"/>
              <a:gd name="connsiteY172" fmla="*/ 2106821 h 2323145"/>
              <a:gd name="connsiteX173" fmla="*/ 3365341 w 11269336"/>
              <a:gd name="connsiteY173" fmla="*/ 2077638 h 2323145"/>
              <a:gd name="connsiteX174" fmla="*/ 3170922 w 11269336"/>
              <a:gd name="connsiteY174" fmla="*/ 2115957 h 2323145"/>
              <a:gd name="connsiteX175" fmla="*/ 3156256 w 11269336"/>
              <a:gd name="connsiteY175" fmla="*/ 2124773 h 2323145"/>
              <a:gd name="connsiteX176" fmla="*/ 3140298 w 11269336"/>
              <a:gd name="connsiteY176" fmla="*/ 2129182 h 2323145"/>
              <a:gd name="connsiteX177" fmla="*/ 3138514 w 11269336"/>
              <a:gd name="connsiteY177" fmla="*/ 2128069 h 2323145"/>
              <a:gd name="connsiteX178" fmla="*/ 3120467 w 11269336"/>
              <a:gd name="connsiteY178" fmla="*/ 2128281 h 2323145"/>
              <a:gd name="connsiteX179" fmla="*/ 3116175 w 11269336"/>
              <a:gd name="connsiteY179" fmla="*/ 2131633 h 2323145"/>
              <a:gd name="connsiteX180" fmla="*/ 3103685 w 11269336"/>
              <a:gd name="connsiteY180" fmla="*/ 2132814 h 2323145"/>
              <a:gd name="connsiteX181" fmla="*/ 3078794 w 11269336"/>
              <a:gd name="connsiteY181" fmla="*/ 2137935 h 2323145"/>
              <a:gd name="connsiteX182" fmla="*/ 3074407 w 11269336"/>
              <a:gd name="connsiteY182" fmla="*/ 2136274 h 2323145"/>
              <a:gd name="connsiteX183" fmla="*/ 3037285 w 11269336"/>
              <a:gd name="connsiteY183" fmla="*/ 2139919 h 2323145"/>
              <a:gd name="connsiteX184" fmla="*/ 3036901 w 11269336"/>
              <a:gd name="connsiteY184" fmla="*/ 2138726 h 2323145"/>
              <a:gd name="connsiteX185" fmla="*/ 3026996 w 11269336"/>
              <a:gd name="connsiteY185" fmla="*/ 2134322 h 2323145"/>
              <a:gd name="connsiteX186" fmla="*/ 3007772 w 11269336"/>
              <a:gd name="connsiteY186" fmla="*/ 2128742 h 2323145"/>
              <a:gd name="connsiteX187" fmla="*/ 2965030 w 11269336"/>
              <a:gd name="connsiteY187" fmla="*/ 2100494 h 2323145"/>
              <a:gd name="connsiteX188" fmla="*/ 2926342 w 11269336"/>
              <a:gd name="connsiteY188" fmla="*/ 2104155 h 2323145"/>
              <a:gd name="connsiteX189" fmla="*/ 2918608 w 11269336"/>
              <a:gd name="connsiteY189" fmla="*/ 2104215 h 2323145"/>
              <a:gd name="connsiteX190" fmla="*/ 2918475 w 11269336"/>
              <a:gd name="connsiteY190" fmla="*/ 2103937 h 2323145"/>
              <a:gd name="connsiteX191" fmla="*/ 2910360 w 11269336"/>
              <a:gd name="connsiteY191" fmla="*/ 2103444 h 2323145"/>
              <a:gd name="connsiteX192" fmla="*/ 2904507 w 11269336"/>
              <a:gd name="connsiteY192" fmla="*/ 2104326 h 2323145"/>
              <a:gd name="connsiteX193" fmla="*/ 2889503 w 11269336"/>
              <a:gd name="connsiteY193" fmla="*/ 2104443 h 2323145"/>
              <a:gd name="connsiteX194" fmla="*/ 2884480 w 11269336"/>
              <a:gd name="connsiteY194" fmla="*/ 2102626 h 2323145"/>
              <a:gd name="connsiteX195" fmla="*/ 2882689 w 11269336"/>
              <a:gd name="connsiteY195" fmla="*/ 2099228 h 2323145"/>
              <a:gd name="connsiteX196" fmla="*/ 2881291 w 11269336"/>
              <a:gd name="connsiteY196" fmla="*/ 2099618 h 2323145"/>
              <a:gd name="connsiteX197" fmla="*/ 2853979 w 11269336"/>
              <a:gd name="connsiteY197" fmla="*/ 2090388 h 2323145"/>
              <a:gd name="connsiteX198" fmla="*/ 2791790 w 11269336"/>
              <a:gd name="connsiteY198" fmla="*/ 2080332 h 2323145"/>
              <a:gd name="connsiteX199" fmla="*/ 2755844 w 11269336"/>
              <a:gd name="connsiteY199" fmla="*/ 2078874 h 2323145"/>
              <a:gd name="connsiteX200" fmla="*/ 2657742 w 11269336"/>
              <a:gd name="connsiteY200" fmla="*/ 2070179 h 2323145"/>
              <a:gd name="connsiteX201" fmla="*/ 2559549 w 11269336"/>
              <a:gd name="connsiteY201" fmla="*/ 2057873 h 2323145"/>
              <a:gd name="connsiteX202" fmla="*/ 2512054 w 11269336"/>
              <a:gd name="connsiteY202" fmla="*/ 2031671 h 2323145"/>
              <a:gd name="connsiteX203" fmla="*/ 2506437 w 11269336"/>
              <a:gd name="connsiteY203" fmla="*/ 2030918 h 2323145"/>
              <a:gd name="connsiteX204" fmla="*/ 2491752 w 11269336"/>
              <a:gd name="connsiteY204" fmla="*/ 2033906 h 2323145"/>
              <a:gd name="connsiteX205" fmla="*/ 2486338 w 11269336"/>
              <a:gd name="connsiteY205" fmla="*/ 2035862 h 2323145"/>
              <a:gd name="connsiteX206" fmla="*/ 2478186 w 11269336"/>
              <a:gd name="connsiteY206" fmla="*/ 2036953 h 2323145"/>
              <a:gd name="connsiteX207" fmla="*/ 2477950 w 11269336"/>
              <a:gd name="connsiteY207" fmla="*/ 2036715 h 2323145"/>
              <a:gd name="connsiteX208" fmla="*/ 2470381 w 11269336"/>
              <a:gd name="connsiteY208" fmla="*/ 2038256 h 2323145"/>
              <a:gd name="connsiteX209" fmla="*/ 2433781 w 11269336"/>
              <a:gd name="connsiteY209" fmla="*/ 2049140 h 2323145"/>
              <a:gd name="connsiteX210" fmla="*/ 2381172 w 11269336"/>
              <a:gd name="connsiteY210" fmla="*/ 2030645 h 2323145"/>
              <a:gd name="connsiteX211" fmla="*/ 2360198 w 11269336"/>
              <a:gd name="connsiteY211" fmla="*/ 2029059 h 2323145"/>
              <a:gd name="connsiteX212" fmla="*/ 2348815 w 11269336"/>
              <a:gd name="connsiteY212" fmla="*/ 2026798 h 2323145"/>
              <a:gd name="connsiteX213" fmla="*/ 2347988 w 11269336"/>
              <a:gd name="connsiteY213" fmla="*/ 2025745 h 2323145"/>
              <a:gd name="connsiteX214" fmla="*/ 2312920 w 11269336"/>
              <a:gd name="connsiteY214" fmla="*/ 2036311 h 2323145"/>
              <a:gd name="connsiteX215" fmla="*/ 2307986 w 11269336"/>
              <a:gd name="connsiteY215" fmla="*/ 2035583 h 2323145"/>
              <a:gd name="connsiteX216" fmla="*/ 2285481 w 11269336"/>
              <a:gd name="connsiteY216" fmla="*/ 2045197 h 2323145"/>
              <a:gd name="connsiteX217" fmla="*/ 2273666 w 11269336"/>
              <a:gd name="connsiteY217" fmla="*/ 2048710 h 2323145"/>
              <a:gd name="connsiteX218" fmla="*/ 2270719 w 11269336"/>
              <a:gd name="connsiteY218" fmla="*/ 2052702 h 2323145"/>
              <a:gd name="connsiteX219" fmla="*/ 2253080 w 11269336"/>
              <a:gd name="connsiteY219" fmla="*/ 2056363 h 2323145"/>
              <a:gd name="connsiteX220" fmla="*/ 2250906 w 11269336"/>
              <a:gd name="connsiteY220" fmla="*/ 2055654 h 2323145"/>
              <a:gd name="connsiteX221" fmla="*/ 2236905 w 11269336"/>
              <a:gd name="connsiteY221" fmla="*/ 2062882 h 2323145"/>
              <a:gd name="connsiteX222" fmla="*/ 2225830 w 11269336"/>
              <a:gd name="connsiteY222" fmla="*/ 2074027 h 2323145"/>
              <a:gd name="connsiteX223" fmla="*/ 2073776 w 11269336"/>
              <a:gd name="connsiteY223" fmla="*/ 2089244 h 2323145"/>
              <a:gd name="connsiteX224" fmla="*/ 1948256 w 11269336"/>
              <a:gd name="connsiteY224" fmla="*/ 2146616 h 2323145"/>
              <a:gd name="connsiteX225" fmla="*/ 1865582 w 11269336"/>
              <a:gd name="connsiteY225" fmla="*/ 2153738 h 2323145"/>
              <a:gd name="connsiteX226" fmla="*/ 1835210 w 11269336"/>
              <a:gd name="connsiteY226" fmla="*/ 2134244 h 2323145"/>
              <a:gd name="connsiteX227" fmla="*/ 1632661 w 11269336"/>
              <a:gd name="connsiteY227" fmla="*/ 2173882 h 2323145"/>
              <a:gd name="connsiteX228" fmla="*/ 1579590 w 11269336"/>
              <a:gd name="connsiteY228" fmla="*/ 2173680 h 2323145"/>
              <a:gd name="connsiteX229" fmla="*/ 1535601 w 11269336"/>
              <a:gd name="connsiteY229" fmla="*/ 2194590 h 2323145"/>
              <a:gd name="connsiteX230" fmla="*/ 1515594 w 11269336"/>
              <a:gd name="connsiteY230" fmla="*/ 2189622 h 2323145"/>
              <a:gd name="connsiteX231" fmla="*/ 1512113 w 11269336"/>
              <a:gd name="connsiteY231" fmla="*/ 2188534 h 2323145"/>
              <a:gd name="connsiteX232" fmla="*/ 1498838 w 11269336"/>
              <a:gd name="connsiteY232" fmla="*/ 2189213 h 2323145"/>
              <a:gd name="connsiteX233" fmla="*/ 1494279 w 11269336"/>
              <a:gd name="connsiteY233" fmla="*/ 2183112 h 2323145"/>
              <a:gd name="connsiteX234" fmla="*/ 1473714 w 11269336"/>
              <a:gd name="connsiteY234" fmla="*/ 2179625 h 2323145"/>
              <a:gd name="connsiteX235" fmla="*/ 1449503 w 11269336"/>
              <a:gd name="connsiteY235" fmla="*/ 2182633 h 2323145"/>
              <a:gd name="connsiteX236" fmla="*/ 1266687 w 11269336"/>
              <a:gd name="connsiteY236" fmla="*/ 2212688 h 2323145"/>
              <a:gd name="connsiteX237" fmla="*/ 1239614 w 11269336"/>
              <a:gd name="connsiteY237" fmla="*/ 2209727 h 2323145"/>
              <a:gd name="connsiteX238" fmla="*/ 1202436 w 11269336"/>
              <a:gd name="connsiteY238" fmla="*/ 2209817 h 2323145"/>
              <a:gd name="connsiteX239" fmla="*/ 1136097 w 11269336"/>
              <a:gd name="connsiteY239" fmla="*/ 2205112 h 2323145"/>
              <a:gd name="connsiteX240" fmla="*/ 988232 w 11269336"/>
              <a:gd name="connsiteY240" fmla="*/ 2235635 h 2323145"/>
              <a:gd name="connsiteX241" fmla="*/ 981959 w 11269336"/>
              <a:gd name="connsiteY241" fmla="*/ 2231607 h 2323145"/>
              <a:gd name="connsiteX242" fmla="*/ 938600 w 11269336"/>
              <a:gd name="connsiteY242" fmla="*/ 2238113 h 2323145"/>
              <a:gd name="connsiteX243" fmla="*/ 791788 w 11269336"/>
              <a:gd name="connsiteY243" fmla="*/ 2293224 h 2323145"/>
              <a:gd name="connsiteX244" fmla="*/ 706914 w 11269336"/>
              <a:gd name="connsiteY244" fmla="*/ 2305046 h 2323145"/>
              <a:gd name="connsiteX245" fmla="*/ 675971 w 11269336"/>
              <a:gd name="connsiteY245" fmla="*/ 2304030 h 2323145"/>
              <a:gd name="connsiteX246" fmla="*/ 624180 w 11269336"/>
              <a:gd name="connsiteY246" fmla="*/ 2302650 h 2323145"/>
              <a:gd name="connsiteX247" fmla="*/ 583453 w 11269336"/>
              <a:gd name="connsiteY247" fmla="*/ 2288788 h 2323145"/>
              <a:gd name="connsiteX248" fmla="*/ 540946 w 11269336"/>
              <a:gd name="connsiteY248" fmla="*/ 2292721 h 2323145"/>
              <a:gd name="connsiteX249" fmla="*/ 533680 w 11269336"/>
              <a:gd name="connsiteY249" fmla="*/ 2310233 h 2323145"/>
              <a:gd name="connsiteX250" fmla="*/ 487366 w 11269336"/>
              <a:gd name="connsiteY250" fmla="*/ 2309053 h 2323145"/>
              <a:gd name="connsiteX251" fmla="*/ 416820 w 11269336"/>
              <a:gd name="connsiteY251" fmla="*/ 2305443 h 2323145"/>
              <a:gd name="connsiteX252" fmla="*/ 376805 w 11269336"/>
              <a:gd name="connsiteY252" fmla="*/ 2307647 h 2323145"/>
              <a:gd name="connsiteX253" fmla="*/ 266777 w 11269336"/>
              <a:gd name="connsiteY253" fmla="*/ 2309012 h 2323145"/>
              <a:gd name="connsiteX254" fmla="*/ 156013 w 11269336"/>
              <a:gd name="connsiteY254" fmla="*/ 2306832 h 2323145"/>
              <a:gd name="connsiteX255" fmla="*/ 87258 w 11269336"/>
              <a:gd name="connsiteY255" fmla="*/ 2285511 h 2323145"/>
              <a:gd name="connsiteX256" fmla="*/ 23798 w 11269336"/>
              <a:gd name="connsiteY256" fmla="*/ 2281822 h 2323145"/>
              <a:gd name="connsiteX257" fmla="*/ 0 w 11269336"/>
              <a:gd name="connsiteY257" fmla="*/ 2285369 h 2323145"/>
              <a:gd name="connsiteX258" fmla="*/ 0 w 11269336"/>
              <a:gd name="connsiteY258"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33312 w 11269336"/>
              <a:gd name="connsiteY145" fmla="*/ 2199004 h 2323145"/>
              <a:gd name="connsiteX146" fmla="*/ 4420601 w 11269336"/>
              <a:gd name="connsiteY146" fmla="*/ 2205158 h 2323145"/>
              <a:gd name="connsiteX147" fmla="*/ 4405765 w 11269336"/>
              <a:gd name="connsiteY147" fmla="*/ 2199902 h 2323145"/>
              <a:gd name="connsiteX148" fmla="*/ 4401354 w 11269336"/>
              <a:gd name="connsiteY148" fmla="*/ 2194745 h 2323145"/>
              <a:gd name="connsiteX149" fmla="*/ 4366646 w 11269336"/>
              <a:gd name="connsiteY149" fmla="*/ 2198564 h 2323145"/>
              <a:gd name="connsiteX150" fmla="*/ 4354009 w 11269336"/>
              <a:gd name="connsiteY150" fmla="*/ 2204984 h 2323145"/>
              <a:gd name="connsiteX151" fmla="*/ 4348284 w 11269336"/>
              <a:gd name="connsiteY151" fmla="*/ 2205270 h 2323145"/>
              <a:gd name="connsiteX152" fmla="*/ 4333906 w 11269336"/>
              <a:gd name="connsiteY152" fmla="*/ 2205251 h 2323145"/>
              <a:gd name="connsiteX153" fmla="*/ 4308819 w 11269336"/>
              <a:gd name="connsiteY153" fmla="*/ 2203822 h 2323145"/>
              <a:gd name="connsiteX154" fmla="*/ 4301210 w 11269336"/>
              <a:gd name="connsiteY154" fmla="*/ 2204456 h 2323145"/>
              <a:gd name="connsiteX155" fmla="*/ 4283095 w 11269336"/>
              <a:gd name="connsiteY155" fmla="*/ 2198177 h 2323145"/>
              <a:gd name="connsiteX156" fmla="*/ 4250119 w 11269336"/>
              <a:gd name="connsiteY156" fmla="*/ 2196342 h 2323145"/>
              <a:gd name="connsiteX157" fmla="*/ 4189203 w 11269336"/>
              <a:gd name="connsiteY157" fmla="*/ 2178994 h 2323145"/>
              <a:gd name="connsiteX158" fmla="*/ 4154035 w 11269336"/>
              <a:gd name="connsiteY158" fmla="*/ 2171950 h 2323145"/>
              <a:gd name="connsiteX159" fmla="*/ 4129569 w 11269336"/>
              <a:gd name="connsiteY159" fmla="*/ 2163850 h 2323145"/>
              <a:gd name="connsiteX160" fmla="*/ 4061250 w 11269336"/>
              <a:gd name="connsiteY160" fmla="*/ 2159236 h 2323145"/>
              <a:gd name="connsiteX161" fmla="*/ 3945480 w 11269336"/>
              <a:gd name="connsiteY161" fmla="*/ 2158279 h 2323145"/>
              <a:gd name="connsiteX162" fmla="*/ 3921468 w 11269336"/>
              <a:gd name="connsiteY162" fmla="*/ 2156588 h 2323145"/>
              <a:gd name="connsiteX163" fmla="*/ 3903348 w 11269336"/>
              <a:gd name="connsiteY163" fmla="*/ 2149220 h 2323145"/>
              <a:gd name="connsiteX164" fmla="*/ 3901342 w 11269336"/>
              <a:gd name="connsiteY164" fmla="*/ 2142355 h 2323145"/>
              <a:gd name="connsiteX165" fmla="*/ 3888539 w 11269336"/>
              <a:gd name="connsiteY165" fmla="*/ 2140476 h 2323145"/>
              <a:gd name="connsiteX166" fmla="*/ 3885662 w 11269336"/>
              <a:gd name="connsiteY166" fmla="*/ 2138740 h 2323145"/>
              <a:gd name="connsiteX167" fmla="*/ 3868627 w 11269336"/>
              <a:gd name="connsiteY167" fmla="*/ 2130023 h 2323145"/>
              <a:gd name="connsiteX168" fmla="*/ 3819177 w 11269336"/>
              <a:gd name="connsiteY168" fmla="*/ 2142111 h 2323145"/>
              <a:gd name="connsiteX169" fmla="*/ 3769100 w 11269336"/>
              <a:gd name="connsiteY169" fmla="*/ 2131731 h 2323145"/>
              <a:gd name="connsiteX170" fmla="*/ 3562752 w 11269336"/>
              <a:gd name="connsiteY170" fmla="*/ 2131785 h 2323145"/>
              <a:gd name="connsiteX171" fmla="*/ 3541402 w 11269336"/>
              <a:gd name="connsiteY171" fmla="*/ 2106821 h 2323145"/>
              <a:gd name="connsiteX172" fmla="*/ 3365341 w 11269336"/>
              <a:gd name="connsiteY172" fmla="*/ 2077638 h 2323145"/>
              <a:gd name="connsiteX173" fmla="*/ 3170922 w 11269336"/>
              <a:gd name="connsiteY173" fmla="*/ 2115957 h 2323145"/>
              <a:gd name="connsiteX174" fmla="*/ 3156256 w 11269336"/>
              <a:gd name="connsiteY174" fmla="*/ 2124773 h 2323145"/>
              <a:gd name="connsiteX175" fmla="*/ 3140298 w 11269336"/>
              <a:gd name="connsiteY175" fmla="*/ 2129182 h 2323145"/>
              <a:gd name="connsiteX176" fmla="*/ 3138514 w 11269336"/>
              <a:gd name="connsiteY176" fmla="*/ 2128069 h 2323145"/>
              <a:gd name="connsiteX177" fmla="*/ 3120467 w 11269336"/>
              <a:gd name="connsiteY177" fmla="*/ 2128281 h 2323145"/>
              <a:gd name="connsiteX178" fmla="*/ 3116175 w 11269336"/>
              <a:gd name="connsiteY178" fmla="*/ 2131633 h 2323145"/>
              <a:gd name="connsiteX179" fmla="*/ 3103685 w 11269336"/>
              <a:gd name="connsiteY179" fmla="*/ 2132814 h 2323145"/>
              <a:gd name="connsiteX180" fmla="*/ 3078794 w 11269336"/>
              <a:gd name="connsiteY180" fmla="*/ 2137935 h 2323145"/>
              <a:gd name="connsiteX181" fmla="*/ 3074407 w 11269336"/>
              <a:gd name="connsiteY181" fmla="*/ 2136274 h 2323145"/>
              <a:gd name="connsiteX182" fmla="*/ 3037285 w 11269336"/>
              <a:gd name="connsiteY182" fmla="*/ 2139919 h 2323145"/>
              <a:gd name="connsiteX183" fmla="*/ 3036901 w 11269336"/>
              <a:gd name="connsiteY183" fmla="*/ 2138726 h 2323145"/>
              <a:gd name="connsiteX184" fmla="*/ 3026996 w 11269336"/>
              <a:gd name="connsiteY184" fmla="*/ 2134322 h 2323145"/>
              <a:gd name="connsiteX185" fmla="*/ 3007772 w 11269336"/>
              <a:gd name="connsiteY185" fmla="*/ 2128742 h 2323145"/>
              <a:gd name="connsiteX186" fmla="*/ 2965030 w 11269336"/>
              <a:gd name="connsiteY186" fmla="*/ 2100494 h 2323145"/>
              <a:gd name="connsiteX187" fmla="*/ 2926342 w 11269336"/>
              <a:gd name="connsiteY187" fmla="*/ 2104155 h 2323145"/>
              <a:gd name="connsiteX188" fmla="*/ 2918608 w 11269336"/>
              <a:gd name="connsiteY188" fmla="*/ 2104215 h 2323145"/>
              <a:gd name="connsiteX189" fmla="*/ 2918475 w 11269336"/>
              <a:gd name="connsiteY189" fmla="*/ 2103937 h 2323145"/>
              <a:gd name="connsiteX190" fmla="*/ 2910360 w 11269336"/>
              <a:gd name="connsiteY190" fmla="*/ 2103444 h 2323145"/>
              <a:gd name="connsiteX191" fmla="*/ 2904507 w 11269336"/>
              <a:gd name="connsiteY191" fmla="*/ 2104326 h 2323145"/>
              <a:gd name="connsiteX192" fmla="*/ 2889503 w 11269336"/>
              <a:gd name="connsiteY192" fmla="*/ 2104443 h 2323145"/>
              <a:gd name="connsiteX193" fmla="*/ 2884480 w 11269336"/>
              <a:gd name="connsiteY193" fmla="*/ 2102626 h 2323145"/>
              <a:gd name="connsiteX194" fmla="*/ 2882689 w 11269336"/>
              <a:gd name="connsiteY194" fmla="*/ 2099228 h 2323145"/>
              <a:gd name="connsiteX195" fmla="*/ 2881291 w 11269336"/>
              <a:gd name="connsiteY195" fmla="*/ 2099618 h 2323145"/>
              <a:gd name="connsiteX196" fmla="*/ 2853979 w 11269336"/>
              <a:gd name="connsiteY196" fmla="*/ 2090388 h 2323145"/>
              <a:gd name="connsiteX197" fmla="*/ 2791790 w 11269336"/>
              <a:gd name="connsiteY197" fmla="*/ 2080332 h 2323145"/>
              <a:gd name="connsiteX198" fmla="*/ 2755844 w 11269336"/>
              <a:gd name="connsiteY198" fmla="*/ 2078874 h 2323145"/>
              <a:gd name="connsiteX199" fmla="*/ 2657742 w 11269336"/>
              <a:gd name="connsiteY199" fmla="*/ 2070179 h 2323145"/>
              <a:gd name="connsiteX200" fmla="*/ 2559549 w 11269336"/>
              <a:gd name="connsiteY200" fmla="*/ 2057873 h 2323145"/>
              <a:gd name="connsiteX201" fmla="*/ 2512054 w 11269336"/>
              <a:gd name="connsiteY201" fmla="*/ 2031671 h 2323145"/>
              <a:gd name="connsiteX202" fmla="*/ 2506437 w 11269336"/>
              <a:gd name="connsiteY202" fmla="*/ 2030918 h 2323145"/>
              <a:gd name="connsiteX203" fmla="*/ 2491752 w 11269336"/>
              <a:gd name="connsiteY203" fmla="*/ 2033906 h 2323145"/>
              <a:gd name="connsiteX204" fmla="*/ 2486338 w 11269336"/>
              <a:gd name="connsiteY204" fmla="*/ 2035862 h 2323145"/>
              <a:gd name="connsiteX205" fmla="*/ 2478186 w 11269336"/>
              <a:gd name="connsiteY205" fmla="*/ 2036953 h 2323145"/>
              <a:gd name="connsiteX206" fmla="*/ 2477950 w 11269336"/>
              <a:gd name="connsiteY206" fmla="*/ 2036715 h 2323145"/>
              <a:gd name="connsiteX207" fmla="*/ 2470381 w 11269336"/>
              <a:gd name="connsiteY207" fmla="*/ 2038256 h 2323145"/>
              <a:gd name="connsiteX208" fmla="*/ 2433781 w 11269336"/>
              <a:gd name="connsiteY208" fmla="*/ 2049140 h 2323145"/>
              <a:gd name="connsiteX209" fmla="*/ 2381172 w 11269336"/>
              <a:gd name="connsiteY209" fmla="*/ 2030645 h 2323145"/>
              <a:gd name="connsiteX210" fmla="*/ 2360198 w 11269336"/>
              <a:gd name="connsiteY210" fmla="*/ 2029059 h 2323145"/>
              <a:gd name="connsiteX211" fmla="*/ 2348815 w 11269336"/>
              <a:gd name="connsiteY211" fmla="*/ 2026798 h 2323145"/>
              <a:gd name="connsiteX212" fmla="*/ 2347988 w 11269336"/>
              <a:gd name="connsiteY212" fmla="*/ 2025745 h 2323145"/>
              <a:gd name="connsiteX213" fmla="*/ 2312920 w 11269336"/>
              <a:gd name="connsiteY213" fmla="*/ 2036311 h 2323145"/>
              <a:gd name="connsiteX214" fmla="*/ 2307986 w 11269336"/>
              <a:gd name="connsiteY214" fmla="*/ 2035583 h 2323145"/>
              <a:gd name="connsiteX215" fmla="*/ 2285481 w 11269336"/>
              <a:gd name="connsiteY215" fmla="*/ 2045197 h 2323145"/>
              <a:gd name="connsiteX216" fmla="*/ 2273666 w 11269336"/>
              <a:gd name="connsiteY216" fmla="*/ 2048710 h 2323145"/>
              <a:gd name="connsiteX217" fmla="*/ 2270719 w 11269336"/>
              <a:gd name="connsiteY217" fmla="*/ 2052702 h 2323145"/>
              <a:gd name="connsiteX218" fmla="*/ 2253080 w 11269336"/>
              <a:gd name="connsiteY218" fmla="*/ 2056363 h 2323145"/>
              <a:gd name="connsiteX219" fmla="*/ 2250906 w 11269336"/>
              <a:gd name="connsiteY219" fmla="*/ 2055654 h 2323145"/>
              <a:gd name="connsiteX220" fmla="*/ 2236905 w 11269336"/>
              <a:gd name="connsiteY220" fmla="*/ 2062882 h 2323145"/>
              <a:gd name="connsiteX221" fmla="*/ 2225830 w 11269336"/>
              <a:gd name="connsiteY221" fmla="*/ 2074027 h 2323145"/>
              <a:gd name="connsiteX222" fmla="*/ 2073776 w 11269336"/>
              <a:gd name="connsiteY222" fmla="*/ 2089244 h 2323145"/>
              <a:gd name="connsiteX223" fmla="*/ 1948256 w 11269336"/>
              <a:gd name="connsiteY223" fmla="*/ 2146616 h 2323145"/>
              <a:gd name="connsiteX224" fmla="*/ 1865582 w 11269336"/>
              <a:gd name="connsiteY224" fmla="*/ 2153738 h 2323145"/>
              <a:gd name="connsiteX225" fmla="*/ 1835210 w 11269336"/>
              <a:gd name="connsiteY225" fmla="*/ 2134244 h 2323145"/>
              <a:gd name="connsiteX226" fmla="*/ 1632661 w 11269336"/>
              <a:gd name="connsiteY226" fmla="*/ 2173882 h 2323145"/>
              <a:gd name="connsiteX227" fmla="*/ 1579590 w 11269336"/>
              <a:gd name="connsiteY227" fmla="*/ 2173680 h 2323145"/>
              <a:gd name="connsiteX228" fmla="*/ 1535601 w 11269336"/>
              <a:gd name="connsiteY228" fmla="*/ 2194590 h 2323145"/>
              <a:gd name="connsiteX229" fmla="*/ 1515594 w 11269336"/>
              <a:gd name="connsiteY229" fmla="*/ 2189622 h 2323145"/>
              <a:gd name="connsiteX230" fmla="*/ 1512113 w 11269336"/>
              <a:gd name="connsiteY230" fmla="*/ 2188534 h 2323145"/>
              <a:gd name="connsiteX231" fmla="*/ 1498838 w 11269336"/>
              <a:gd name="connsiteY231" fmla="*/ 2189213 h 2323145"/>
              <a:gd name="connsiteX232" fmla="*/ 1494279 w 11269336"/>
              <a:gd name="connsiteY232" fmla="*/ 2183112 h 2323145"/>
              <a:gd name="connsiteX233" fmla="*/ 1473714 w 11269336"/>
              <a:gd name="connsiteY233" fmla="*/ 2179625 h 2323145"/>
              <a:gd name="connsiteX234" fmla="*/ 1449503 w 11269336"/>
              <a:gd name="connsiteY234" fmla="*/ 2182633 h 2323145"/>
              <a:gd name="connsiteX235" fmla="*/ 1266687 w 11269336"/>
              <a:gd name="connsiteY235" fmla="*/ 2212688 h 2323145"/>
              <a:gd name="connsiteX236" fmla="*/ 1239614 w 11269336"/>
              <a:gd name="connsiteY236" fmla="*/ 2209727 h 2323145"/>
              <a:gd name="connsiteX237" fmla="*/ 1202436 w 11269336"/>
              <a:gd name="connsiteY237" fmla="*/ 2209817 h 2323145"/>
              <a:gd name="connsiteX238" fmla="*/ 1136097 w 11269336"/>
              <a:gd name="connsiteY238" fmla="*/ 2205112 h 2323145"/>
              <a:gd name="connsiteX239" fmla="*/ 988232 w 11269336"/>
              <a:gd name="connsiteY239" fmla="*/ 2235635 h 2323145"/>
              <a:gd name="connsiteX240" fmla="*/ 981959 w 11269336"/>
              <a:gd name="connsiteY240" fmla="*/ 2231607 h 2323145"/>
              <a:gd name="connsiteX241" fmla="*/ 938600 w 11269336"/>
              <a:gd name="connsiteY241" fmla="*/ 2238113 h 2323145"/>
              <a:gd name="connsiteX242" fmla="*/ 791788 w 11269336"/>
              <a:gd name="connsiteY242" fmla="*/ 2293224 h 2323145"/>
              <a:gd name="connsiteX243" fmla="*/ 706914 w 11269336"/>
              <a:gd name="connsiteY243" fmla="*/ 2305046 h 2323145"/>
              <a:gd name="connsiteX244" fmla="*/ 675971 w 11269336"/>
              <a:gd name="connsiteY244" fmla="*/ 2304030 h 2323145"/>
              <a:gd name="connsiteX245" fmla="*/ 624180 w 11269336"/>
              <a:gd name="connsiteY245" fmla="*/ 2302650 h 2323145"/>
              <a:gd name="connsiteX246" fmla="*/ 583453 w 11269336"/>
              <a:gd name="connsiteY246" fmla="*/ 2288788 h 2323145"/>
              <a:gd name="connsiteX247" fmla="*/ 540946 w 11269336"/>
              <a:gd name="connsiteY247" fmla="*/ 2292721 h 2323145"/>
              <a:gd name="connsiteX248" fmla="*/ 533680 w 11269336"/>
              <a:gd name="connsiteY248" fmla="*/ 2310233 h 2323145"/>
              <a:gd name="connsiteX249" fmla="*/ 487366 w 11269336"/>
              <a:gd name="connsiteY249" fmla="*/ 2309053 h 2323145"/>
              <a:gd name="connsiteX250" fmla="*/ 416820 w 11269336"/>
              <a:gd name="connsiteY250" fmla="*/ 2305443 h 2323145"/>
              <a:gd name="connsiteX251" fmla="*/ 376805 w 11269336"/>
              <a:gd name="connsiteY251" fmla="*/ 2307647 h 2323145"/>
              <a:gd name="connsiteX252" fmla="*/ 266777 w 11269336"/>
              <a:gd name="connsiteY252" fmla="*/ 2309012 h 2323145"/>
              <a:gd name="connsiteX253" fmla="*/ 156013 w 11269336"/>
              <a:gd name="connsiteY253" fmla="*/ 2306832 h 2323145"/>
              <a:gd name="connsiteX254" fmla="*/ 87258 w 11269336"/>
              <a:gd name="connsiteY254" fmla="*/ 2285511 h 2323145"/>
              <a:gd name="connsiteX255" fmla="*/ 23798 w 11269336"/>
              <a:gd name="connsiteY255" fmla="*/ 2281822 h 2323145"/>
              <a:gd name="connsiteX256" fmla="*/ 0 w 11269336"/>
              <a:gd name="connsiteY256" fmla="*/ 2285369 h 2323145"/>
              <a:gd name="connsiteX257" fmla="*/ 0 w 11269336"/>
              <a:gd name="connsiteY257"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33312 w 11269336"/>
              <a:gd name="connsiteY145" fmla="*/ 2199004 h 2323145"/>
              <a:gd name="connsiteX146" fmla="*/ 4405765 w 11269336"/>
              <a:gd name="connsiteY146" fmla="*/ 2199902 h 2323145"/>
              <a:gd name="connsiteX147" fmla="*/ 4401354 w 11269336"/>
              <a:gd name="connsiteY147" fmla="*/ 2194745 h 2323145"/>
              <a:gd name="connsiteX148" fmla="*/ 4366646 w 11269336"/>
              <a:gd name="connsiteY148" fmla="*/ 2198564 h 2323145"/>
              <a:gd name="connsiteX149" fmla="*/ 4354009 w 11269336"/>
              <a:gd name="connsiteY149" fmla="*/ 2204984 h 2323145"/>
              <a:gd name="connsiteX150" fmla="*/ 4348284 w 11269336"/>
              <a:gd name="connsiteY150" fmla="*/ 2205270 h 2323145"/>
              <a:gd name="connsiteX151" fmla="*/ 4333906 w 11269336"/>
              <a:gd name="connsiteY151" fmla="*/ 2205251 h 2323145"/>
              <a:gd name="connsiteX152" fmla="*/ 4308819 w 11269336"/>
              <a:gd name="connsiteY152" fmla="*/ 2203822 h 2323145"/>
              <a:gd name="connsiteX153" fmla="*/ 4301210 w 11269336"/>
              <a:gd name="connsiteY153" fmla="*/ 2204456 h 2323145"/>
              <a:gd name="connsiteX154" fmla="*/ 4283095 w 11269336"/>
              <a:gd name="connsiteY154" fmla="*/ 2198177 h 2323145"/>
              <a:gd name="connsiteX155" fmla="*/ 4250119 w 11269336"/>
              <a:gd name="connsiteY155" fmla="*/ 2196342 h 2323145"/>
              <a:gd name="connsiteX156" fmla="*/ 4189203 w 11269336"/>
              <a:gd name="connsiteY156" fmla="*/ 2178994 h 2323145"/>
              <a:gd name="connsiteX157" fmla="*/ 4154035 w 11269336"/>
              <a:gd name="connsiteY157" fmla="*/ 2171950 h 2323145"/>
              <a:gd name="connsiteX158" fmla="*/ 4129569 w 11269336"/>
              <a:gd name="connsiteY158" fmla="*/ 2163850 h 2323145"/>
              <a:gd name="connsiteX159" fmla="*/ 4061250 w 11269336"/>
              <a:gd name="connsiteY159" fmla="*/ 2159236 h 2323145"/>
              <a:gd name="connsiteX160" fmla="*/ 3945480 w 11269336"/>
              <a:gd name="connsiteY160" fmla="*/ 2158279 h 2323145"/>
              <a:gd name="connsiteX161" fmla="*/ 3921468 w 11269336"/>
              <a:gd name="connsiteY161" fmla="*/ 2156588 h 2323145"/>
              <a:gd name="connsiteX162" fmla="*/ 3903348 w 11269336"/>
              <a:gd name="connsiteY162" fmla="*/ 2149220 h 2323145"/>
              <a:gd name="connsiteX163" fmla="*/ 3901342 w 11269336"/>
              <a:gd name="connsiteY163" fmla="*/ 2142355 h 2323145"/>
              <a:gd name="connsiteX164" fmla="*/ 3888539 w 11269336"/>
              <a:gd name="connsiteY164" fmla="*/ 2140476 h 2323145"/>
              <a:gd name="connsiteX165" fmla="*/ 3885662 w 11269336"/>
              <a:gd name="connsiteY165" fmla="*/ 2138740 h 2323145"/>
              <a:gd name="connsiteX166" fmla="*/ 3868627 w 11269336"/>
              <a:gd name="connsiteY166" fmla="*/ 2130023 h 2323145"/>
              <a:gd name="connsiteX167" fmla="*/ 3819177 w 11269336"/>
              <a:gd name="connsiteY167" fmla="*/ 2142111 h 2323145"/>
              <a:gd name="connsiteX168" fmla="*/ 3769100 w 11269336"/>
              <a:gd name="connsiteY168" fmla="*/ 2131731 h 2323145"/>
              <a:gd name="connsiteX169" fmla="*/ 3562752 w 11269336"/>
              <a:gd name="connsiteY169" fmla="*/ 2131785 h 2323145"/>
              <a:gd name="connsiteX170" fmla="*/ 3541402 w 11269336"/>
              <a:gd name="connsiteY170" fmla="*/ 2106821 h 2323145"/>
              <a:gd name="connsiteX171" fmla="*/ 3365341 w 11269336"/>
              <a:gd name="connsiteY171" fmla="*/ 2077638 h 2323145"/>
              <a:gd name="connsiteX172" fmla="*/ 3170922 w 11269336"/>
              <a:gd name="connsiteY172" fmla="*/ 2115957 h 2323145"/>
              <a:gd name="connsiteX173" fmla="*/ 3156256 w 11269336"/>
              <a:gd name="connsiteY173" fmla="*/ 2124773 h 2323145"/>
              <a:gd name="connsiteX174" fmla="*/ 3140298 w 11269336"/>
              <a:gd name="connsiteY174" fmla="*/ 2129182 h 2323145"/>
              <a:gd name="connsiteX175" fmla="*/ 3138514 w 11269336"/>
              <a:gd name="connsiteY175" fmla="*/ 2128069 h 2323145"/>
              <a:gd name="connsiteX176" fmla="*/ 3120467 w 11269336"/>
              <a:gd name="connsiteY176" fmla="*/ 2128281 h 2323145"/>
              <a:gd name="connsiteX177" fmla="*/ 3116175 w 11269336"/>
              <a:gd name="connsiteY177" fmla="*/ 2131633 h 2323145"/>
              <a:gd name="connsiteX178" fmla="*/ 3103685 w 11269336"/>
              <a:gd name="connsiteY178" fmla="*/ 2132814 h 2323145"/>
              <a:gd name="connsiteX179" fmla="*/ 3078794 w 11269336"/>
              <a:gd name="connsiteY179" fmla="*/ 2137935 h 2323145"/>
              <a:gd name="connsiteX180" fmla="*/ 3074407 w 11269336"/>
              <a:gd name="connsiteY180" fmla="*/ 2136274 h 2323145"/>
              <a:gd name="connsiteX181" fmla="*/ 3037285 w 11269336"/>
              <a:gd name="connsiteY181" fmla="*/ 2139919 h 2323145"/>
              <a:gd name="connsiteX182" fmla="*/ 3036901 w 11269336"/>
              <a:gd name="connsiteY182" fmla="*/ 2138726 h 2323145"/>
              <a:gd name="connsiteX183" fmla="*/ 3026996 w 11269336"/>
              <a:gd name="connsiteY183" fmla="*/ 2134322 h 2323145"/>
              <a:gd name="connsiteX184" fmla="*/ 3007772 w 11269336"/>
              <a:gd name="connsiteY184" fmla="*/ 2128742 h 2323145"/>
              <a:gd name="connsiteX185" fmla="*/ 2965030 w 11269336"/>
              <a:gd name="connsiteY185" fmla="*/ 2100494 h 2323145"/>
              <a:gd name="connsiteX186" fmla="*/ 2926342 w 11269336"/>
              <a:gd name="connsiteY186" fmla="*/ 2104155 h 2323145"/>
              <a:gd name="connsiteX187" fmla="*/ 2918608 w 11269336"/>
              <a:gd name="connsiteY187" fmla="*/ 2104215 h 2323145"/>
              <a:gd name="connsiteX188" fmla="*/ 2918475 w 11269336"/>
              <a:gd name="connsiteY188" fmla="*/ 2103937 h 2323145"/>
              <a:gd name="connsiteX189" fmla="*/ 2910360 w 11269336"/>
              <a:gd name="connsiteY189" fmla="*/ 2103444 h 2323145"/>
              <a:gd name="connsiteX190" fmla="*/ 2904507 w 11269336"/>
              <a:gd name="connsiteY190" fmla="*/ 2104326 h 2323145"/>
              <a:gd name="connsiteX191" fmla="*/ 2889503 w 11269336"/>
              <a:gd name="connsiteY191" fmla="*/ 2104443 h 2323145"/>
              <a:gd name="connsiteX192" fmla="*/ 2884480 w 11269336"/>
              <a:gd name="connsiteY192" fmla="*/ 2102626 h 2323145"/>
              <a:gd name="connsiteX193" fmla="*/ 2882689 w 11269336"/>
              <a:gd name="connsiteY193" fmla="*/ 2099228 h 2323145"/>
              <a:gd name="connsiteX194" fmla="*/ 2881291 w 11269336"/>
              <a:gd name="connsiteY194" fmla="*/ 2099618 h 2323145"/>
              <a:gd name="connsiteX195" fmla="*/ 2853979 w 11269336"/>
              <a:gd name="connsiteY195" fmla="*/ 2090388 h 2323145"/>
              <a:gd name="connsiteX196" fmla="*/ 2791790 w 11269336"/>
              <a:gd name="connsiteY196" fmla="*/ 2080332 h 2323145"/>
              <a:gd name="connsiteX197" fmla="*/ 2755844 w 11269336"/>
              <a:gd name="connsiteY197" fmla="*/ 2078874 h 2323145"/>
              <a:gd name="connsiteX198" fmla="*/ 2657742 w 11269336"/>
              <a:gd name="connsiteY198" fmla="*/ 2070179 h 2323145"/>
              <a:gd name="connsiteX199" fmla="*/ 2559549 w 11269336"/>
              <a:gd name="connsiteY199" fmla="*/ 2057873 h 2323145"/>
              <a:gd name="connsiteX200" fmla="*/ 2512054 w 11269336"/>
              <a:gd name="connsiteY200" fmla="*/ 2031671 h 2323145"/>
              <a:gd name="connsiteX201" fmla="*/ 2506437 w 11269336"/>
              <a:gd name="connsiteY201" fmla="*/ 2030918 h 2323145"/>
              <a:gd name="connsiteX202" fmla="*/ 2491752 w 11269336"/>
              <a:gd name="connsiteY202" fmla="*/ 2033906 h 2323145"/>
              <a:gd name="connsiteX203" fmla="*/ 2486338 w 11269336"/>
              <a:gd name="connsiteY203" fmla="*/ 2035862 h 2323145"/>
              <a:gd name="connsiteX204" fmla="*/ 2478186 w 11269336"/>
              <a:gd name="connsiteY204" fmla="*/ 2036953 h 2323145"/>
              <a:gd name="connsiteX205" fmla="*/ 2477950 w 11269336"/>
              <a:gd name="connsiteY205" fmla="*/ 2036715 h 2323145"/>
              <a:gd name="connsiteX206" fmla="*/ 2470381 w 11269336"/>
              <a:gd name="connsiteY206" fmla="*/ 2038256 h 2323145"/>
              <a:gd name="connsiteX207" fmla="*/ 2433781 w 11269336"/>
              <a:gd name="connsiteY207" fmla="*/ 2049140 h 2323145"/>
              <a:gd name="connsiteX208" fmla="*/ 2381172 w 11269336"/>
              <a:gd name="connsiteY208" fmla="*/ 2030645 h 2323145"/>
              <a:gd name="connsiteX209" fmla="*/ 2360198 w 11269336"/>
              <a:gd name="connsiteY209" fmla="*/ 2029059 h 2323145"/>
              <a:gd name="connsiteX210" fmla="*/ 2348815 w 11269336"/>
              <a:gd name="connsiteY210" fmla="*/ 2026798 h 2323145"/>
              <a:gd name="connsiteX211" fmla="*/ 2347988 w 11269336"/>
              <a:gd name="connsiteY211" fmla="*/ 2025745 h 2323145"/>
              <a:gd name="connsiteX212" fmla="*/ 2312920 w 11269336"/>
              <a:gd name="connsiteY212" fmla="*/ 2036311 h 2323145"/>
              <a:gd name="connsiteX213" fmla="*/ 2307986 w 11269336"/>
              <a:gd name="connsiteY213" fmla="*/ 2035583 h 2323145"/>
              <a:gd name="connsiteX214" fmla="*/ 2285481 w 11269336"/>
              <a:gd name="connsiteY214" fmla="*/ 2045197 h 2323145"/>
              <a:gd name="connsiteX215" fmla="*/ 2273666 w 11269336"/>
              <a:gd name="connsiteY215" fmla="*/ 2048710 h 2323145"/>
              <a:gd name="connsiteX216" fmla="*/ 2270719 w 11269336"/>
              <a:gd name="connsiteY216" fmla="*/ 2052702 h 2323145"/>
              <a:gd name="connsiteX217" fmla="*/ 2253080 w 11269336"/>
              <a:gd name="connsiteY217" fmla="*/ 2056363 h 2323145"/>
              <a:gd name="connsiteX218" fmla="*/ 2250906 w 11269336"/>
              <a:gd name="connsiteY218" fmla="*/ 2055654 h 2323145"/>
              <a:gd name="connsiteX219" fmla="*/ 2236905 w 11269336"/>
              <a:gd name="connsiteY219" fmla="*/ 2062882 h 2323145"/>
              <a:gd name="connsiteX220" fmla="*/ 2225830 w 11269336"/>
              <a:gd name="connsiteY220" fmla="*/ 2074027 h 2323145"/>
              <a:gd name="connsiteX221" fmla="*/ 2073776 w 11269336"/>
              <a:gd name="connsiteY221" fmla="*/ 2089244 h 2323145"/>
              <a:gd name="connsiteX222" fmla="*/ 1948256 w 11269336"/>
              <a:gd name="connsiteY222" fmla="*/ 2146616 h 2323145"/>
              <a:gd name="connsiteX223" fmla="*/ 1865582 w 11269336"/>
              <a:gd name="connsiteY223" fmla="*/ 2153738 h 2323145"/>
              <a:gd name="connsiteX224" fmla="*/ 1835210 w 11269336"/>
              <a:gd name="connsiteY224" fmla="*/ 2134244 h 2323145"/>
              <a:gd name="connsiteX225" fmla="*/ 1632661 w 11269336"/>
              <a:gd name="connsiteY225" fmla="*/ 2173882 h 2323145"/>
              <a:gd name="connsiteX226" fmla="*/ 1579590 w 11269336"/>
              <a:gd name="connsiteY226" fmla="*/ 2173680 h 2323145"/>
              <a:gd name="connsiteX227" fmla="*/ 1535601 w 11269336"/>
              <a:gd name="connsiteY227" fmla="*/ 2194590 h 2323145"/>
              <a:gd name="connsiteX228" fmla="*/ 1515594 w 11269336"/>
              <a:gd name="connsiteY228" fmla="*/ 2189622 h 2323145"/>
              <a:gd name="connsiteX229" fmla="*/ 1512113 w 11269336"/>
              <a:gd name="connsiteY229" fmla="*/ 2188534 h 2323145"/>
              <a:gd name="connsiteX230" fmla="*/ 1498838 w 11269336"/>
              <a:gd name="connsiteY230" fmla="*/ 2189213 h 2323145"/>
              <a:gd name="connsiteX231" fmla="*/ 1494279 w 11269336"/>
              <a:gd name="connsiteY231" fmla="*/ 2183112 h 2323145"/>
              <a:gd name="connsiteX232" fmla="*/ 1473714 w 11269336"/>
              <a:gd name="connsiteY232" fmla="*/ 2179625 h 2323145"/>
              <a:gd name="connsiteX233" fmla="*/ 1449503 w 11269336"/>
              <a:gd name="connsiteY233" fmla="*/ 2182633 h 2323145"/>
              <a:gd name="connsiteX234" fmla="*/ 1266687 w 11269336"/>
              <a:gd name="connsiteY234" fmla="*/ 2212688 h 2323145"/>
              <a:gd name="connsiteX235" fmla="*/ 1239614 w 11269336"/>
              <a:gd name="connsiteY235" fmla="*/ 2209727 h 2323145"/>
              <a:gd name="connsiteX236" fmla="*/ 1202436 w 11269336"/>
              <a:gd name="connsiteY236" fmla="*/ 2209817 h 2323145"/>
              <a:gd name="connsiteX237" fmla="*/ 1136097 w 11269336"/>
              <a:gd name="connsiteY237" fmla="*/ 2205112 h 2323145"/>
              <a:gd name="connsiteX238" fmla="*/ 988232 w 11269336"/>
              <a:gd name="connsiteY238" fmla="*/ 2235635 h 2323145"/>
              <a:gd name="connsiteX239" fmla="*/ 981959 w 11269336"/>
              <a:gd name="connsiteY239" fmla="*/ 2231607 h 2323145"/>
              <a:gd name="connsiteX240" fmla="*/ 938600 w 11269336"/>
              <a:gd name="connsiteY240" fmla="*/ 2238113 h 2323145"/>
              <a:gd name="connsiteX241" fmla="*/ 791788 w 11269336"/>
              <a:gd name="connsiteY241" fmla="*/ 2293224 h 2323145"/>
              <a:gd name="connsiteX242" fmla="*/ 706914 w 11269336"/>
              <a:gd name="connsiteY242" fmla="*/ 2305046 h 2323145"/>
              <a:gd name="connsiteX243" fmla="*/ 675971 w 11269336"/>
              <a:gd name="connsiteY243" fmla="*/ 2304030 h 2323145"/>
              <a:gd name="connsiteX244" fmla="*/ 624180 w 11269336"/>
              <a:gd name="connsiteY244" fmla="*/ 2302650 h 2323145"/>
              <a:gd name="connsiteX245" fmla="*/ 583453 w 11269336"/>
              <a:gd name="connsiteY245" fmla="*/ 2288788 h 2323145"/>
              <a:gd name="connsiteX246" fmla="*/ 540946 w 11269336"/>
              <a:gd name="connsiteY246" fmla="*/ 2292721 h 2323145"/>
              <a:gd name="connsiteX247" fmla="*/ 533680 w 11269336"/>
              <a:gd name="connsiteY247" fmla="*/ 2310233 h 2323145"/>
              <a:gd name="connsiteX248" fmla="*/ 487366 w 11269336"/>
              <a:gd name="connsiteY248" fmla="*/ 2309053 h 2323145"/>
              <a:gd name="connsiteX249" fmla="*/ 416820 w 11269336"/>
              <a:gd name="connsiteY249" fmla="*/ 2305443 h 2323145"/>
              <a:gd name="connsiteX250" fmla="*/ 376805 w 11269336"/>
              <a:gd name="connsiteY250" fmla="*/ 2307647 h 2323145"/>
              <a:gd name="connsiteX251" fmla="*/ 266777 w 11269336"/>
              <a:gd name="connsiteY251" fmla="*/ 2309012 h 2323145"/>
              <a:gd name="connsiteX252" fmla="*/ 156013 w 11269336"/>
              <a:gd name="connsiteY252" fmla="*/ 2306832 h 2323145"/>
              <a:gd name="connsiteX253" fmla="*/ 87258 w 11269336"/>
              <a:gd name="connsiteY253" fmla="*/ 2285511 h 2323145"/>
              <a:gd name="connsiteX254" fmla="*/ 23798 w 11269336"/>
              <a:gd name="connsiteY254" fmla="*/ 2281822 h 2323145"/>
              <a:gd name="connsiteX255" fmla="*/ 0 w 11269336"/>
              <a:gd name="connsiteY255" fmla="*/ 2285369 h 2323145"/>
              <a:gd name="connsiteX256" fmla="*/ 0 w 11269336"/>
              <a:gd name="connsiteY256"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05765 w 11269336"/>
              <a:gd name="connsiteY145" fmla="*/ 2199902 h 2323145"/>
              <a:gd name="connsiteX146" fmla="*/ 4401354 w 11269336"/>
              <a:gd name="connsiteY146" fmla="*/ 2194745 h 2323145"/>
              <a:gd name="connsiteX147" fmla="*/ 4366646 w 11269336"/>
              <a:gd name="connsiteY147" fmla="*/ 2198564 h 2323145"/>
              <a:gd name="connsiteX148" fmla="*/ 4354009 w 11269336"/>
              <a:gd name="connsiteY148" fmla="*/ 2204984 h 2323145"/>
              <a:gd name="connsiteX149" fmla="*/ 4348284 w 11269336"/>
              <a:gd name="connsiteY149" fmla="*/ 2205270 h 2323145"/>
              <a:gd name="connsiteX150" fmla="*/ 4333906 w 11269336"/>
              <a:gd name="connsiteY150" fmla="*/ 2205251 h 2323145"/>
              <a:gd name="connsiteX151" fmla="*/ 4308819 w 11269336"/>
              <a:gd name="connsiteY151" fmla="*/ 2203822 h 2323145"/>
              <a:gd name="connsiteX152" fmla="*/ 4301210 w 11269336"/>
              <a:gd name="connsiteY152" fmla="*/ 2204456 h 2323145"/>
              <a:gd name="connsiteX153" fmla="*/ 4283095 w 11269336"/>
              <a:gd name="connsiteY153" fmla="*/ 2198177 h 2323145"/>
              <a:gd name="connsiteX154" fmla="*/ 4250119 w 11269336"/>
              <a:gd name="connsiteY154" fmla="*/ 2196342 h 2323145"/>
              <a:gd name="connsiteX155" fmla="*/ 4189203 w 11269336"/>
              <a:gd name="connsiteY155" fmla="*/ 2178994 h 2323145"/>
              <a:gd name="connsiteX156" fmla="*/ 4154035 w 11269336"/>
              <a:gd name="connsiteY156" fmla="*/ 2171950 h 2323145"/>
              <a:gd name="connsiteX157" fmla="*/ 4129569 w 11269336"/>
              <a:gd name="connsiteY157" fmla="*/ 2163850 h 2323145"/>
              <a:gd name="connsiteX158" fmla="*/ 4061250 w 11269336"/>
              <a:gd name="connsiteY158" fmla="*/ 2159236 h 2323145"/>
              <a:gd name="connsiteX159" fmla="*/ 3945480 w 11269336"/>
              <a:gd name="connsiteY159" fmla="*/ 2158279 h 2323145"/>
              <a:gd name="connsiteX160" fmla="*/ 3921468 w 11269336"/>
              <a:gd name="connsiteY160" fmla="*/ 2156588 h 2323145"/>
              <a:gd name="connsiteX161" fmla="*/ 3903348 w 11269336"/>
              <a:gd name="connsiteY161" fmla="*/ 2149220 h 2323145"/>
              <a:gd name="connsiteX162" fmla="*/ 3901342 w 11269336"/>
              <a:gd name="connsiteY162" fmla="*/ 2142355 h 2323145"/>
              <a:gd name="connsiteX163" fmla="*/ 3888539 w 11269336"/>
              <a:gd name="connsiteY163" fmla="*/ 2140476 h 2323145"/>
              <a:gd name="connsiteX164" fmla="*/ 3885662 w 11269336"/>
              <a:gd name="connsiteY164" fmla="*/ 2138740 h 2323145"/>
              <a:gd name="connsiteX165" fmla="*/ 3868627 w 11269336"/>
              <a:gd name="connsiteY165" fmla="*/ 2130023 h 2323145"/>
              <a:gd name="connsiteX166" fmla="*/ 3819177 w 11269336"/>
              <a:gd name="connsiteY166" fmla="*/ 2142111 h 2323145"/>
              <a:gd name="connsiteX167" fmla="*/ 3769100 w 11269336"/>
              <a:gd name="connsiteY167" fmla="*/ 2131731 h 2323145"/>
              <a:gd name="connsiteX168" fmla="*/ 3562752 w 11269336"/>
              <a:gd name="connsiteY168" fmla="*/ 2131785 h 2323145"/>
              <a:gd name="connsiteX169" fmla="*/ 3541402 w 11269336"/>
              <a:gd name="connsiteY169" fmla="*/ 2106821 h 2323145"/>
              <a:gd name="connsiteX170" fmla="*/ 3365341 w 11269336"/>
              <a:gd name="connsiteY170" fmla="*/ 2077638 h 2323145"/>
              <a:gd name="connsiteX171" fmla="*/ 3170922 w 11269336"/>
              <a:gd name="connsiteY171" fmla="*/ 2115957 h 2323145"/>
              <a:gd name="connsiteX172" fmla="*/ 3156256 w 11269336"/>
              <a:gd name="connsiteY172" fmla="*/ 2124773 h 2323145"/>
              <a:gd name="connsiteX173" fmla="*/ 3140298 w 11269336"/>
              <a:gd name="connsiteY173" fmla="*/ 2129182 h 2323145"/>
              <a:gd name="connsiteX174" fmla="*/ 3138514 w 11269336"/>
              <a:gd name="connsiteY174" fmla="*/ 2128069 h 2323145"/>
              <a:gd name="connsiteX175" fmla="*/ 3120467 w 11269336"/>
              <a:gd name="connsiteY175" fmla="*/ 2128281 h 2323145"/>
              <a:gd name="connsiteX176" fmla="*/ 3116175 w 11269336"/>
              <a:gd name="connsiteY176" fmla="*/ 2131633 h 2323145"/>
              <a:gd name="connsiteX177" fmla="*/ 3103685 w 11269336"/>
              <a:gd name="connsiteY177" fmla="*/ 2132814 h 2323145"/>
              <a:gd name="connsiteX178" fmla="*/ 3078794 w 11269336"/>
              <a:gd name="connsiteY178" fmla="*/ 2137935 h 2323145"/>
              <a:gd name="connsiteX179" fmla="*/ 3074407 w 11269336"/>
              <a:gd name="connsiteY179" fmla="*/ 2136274 h 2323145"/>
              <a:gd name="connsiteX180" fmla="*/ 3037285 w 11269336"/>
              <a:gd name="connsiteY180" fmla="*/ 2139919 h 2323145"/>
              <a:gd name="connsiteX181" fmla="*/ 3036901 w 11269336"/>
              <a:gd name="connsiteY181" fmla="*/ 2138726 h 2323145"/>
              <a:gd name="connsiteX182" fmla="*/ 3026996 w 11269336"/>
              <a:gd name="connsiteY182" fmla="*/ 2134322 h 2323145"/>
              <a:gd name="connsiteX183" fmla="*/ 3007772 w 11269336"/>
              <a:gd name="connsiteY183" fmla="*/ 2128742 h 2323145"/>
              <a:gd name="connsiteX184" fmla="*/ 2965030 w 11269336"/>
              <a:gd name="connsiteY184" fmla="*/ 2100494 h 2323145"/>
              <a:gd name="connsiteX185" fmla="*/ 2926342 w 11269336"/>
              <a:gd name="connsiteY185" fmla="*/ 2104155 h 2323145"/>
              <a:gd name="connsiteX186" fmla="*/ 2918608 w 11269336"/>
              <a:gd name="connsiteY186" fmla="*/ 2104215 h 2323145"/>
              <a:gd name="connsiteX187" fmla="*/ 2918475 w 11269336"/>
              <a:gd name="connsiteY187" fmla="*/ 2103937 h 2323145"/>
              <a:gd name="connsiteX188" fmla="*/ 2910360 w 11269336"/>
              <a:gd name="connsiteY188" fmla="*/ 2103444 h 2323145"/>
              <a:gd name="connsiteX189" fmla="*/ 2904507 w 11269336"/>
              <a:gd name="connsiteY189" fmla="*/ 2104326 h 2323145"/>
              <a:gd name="connsiteX190" fmla="*/ 2889503 w 11269336"/>
              <a:gd name="connsiteY190" fmla="*/ 2104443 h 2323145"/>
              <a:gd name="connsiteX191" fmla="*/ 2884480 w 11269336"/>
              <a:gd name="connsiteY191" fmla="*/ 2102626 h 2323145"/>
              <a:gd name="connsiteX192" fmla="*/ 2882689 w 11269336"/>
              <a:gd name="connsiteY192" fmla="*/ 2099228 h 2323145"/>
              <a:gd name="connsiteX193" fmla="*/ 2881291 w 11269336"/>
              <a:gd name="connsiteY193" fmla="*/ 2099618 h 2323145"/>
              <a:gd name="connsiteX194" fmla="*/ 2853979 w 11269336"/>
              <a:gd name="connsiteY194" fmla="*/ 2090388 h 2323145"/>
              <a:gd name="connsiteX195" fmla="*/ 2791790 w 11269336"/>
              <a:gd name="connsiteY195" fmla="*/ 2080332 h 2323145"/>
              <a:gd name="connsiteX196" fmla="*/ 2755844 w 11269336"/>
              <a:gd name="connsiteY196" fmla="*/ 2078874 h 2323145"/>
              <a:gd name="connsiteX197" fmla="*/ 2657742 w 11269336"/>
              <a:gd name="connsiteY197" fmla="*/ 2070179 h 2323145"/>
              <a:gd name="connsiteX198" fmla="*/ 2559549 w 11269336"/>
              <a:gd name="connsiteY198" fmla="*/ 2057873 h 2323145"/>
              <a:gd name="connsiteX199" fmla="*/ 2512054 w 11269336"/>
              <a:gd name="connsiteY199" fmla="*/ 2031671 h 2323145"/>
              <a:gd name="connsiteX200" fmla="*/ 2506437 w 11269336"/>
              <a:gd name="connsiteY200" fmla="*/ 2030918 h 2323145"/>
              <a:gd name="connsiteX201" fmla="*/ 2491752 w 11269336"/>
              <a:gd name="connsiteY201" fmla="*/ 2033906 h 2323145"/>
              <a:gd name="connsiteX202" fmla="*/ 2486338 w 11269336"/>
              <a:gd name="connsiteY202" fmla="*/ 2035862 h 2323145"/>
              <a:gd name="connsiteX203" fmla="*/ 2478186 w 11269336"/>
              <a:gd name="connsiteY203" fmla="*/ 2036953 h 2323145"/>
              <a:gd name="connsiteX204" fmla="*/ 2477950 w 11269336"/>
              <a:gd name="connsiteY204" fmla="*/ 2036715 h 2323145"/>
              <a:gd name="connsiteX205" fmla="*/ 2470381 w 11269336"/>
              <a:gd name="connsiteY205" fmla="*/ 2038256 h 2323145"/>
              <a:gd name="connsiteX206" fmla="*/ 2433781 w 11269336"/>
              <a:gd name="connsiteY206" fmla="*/ 2049140 h 2323145"/>
              <a:gd name="connsiteX207" fmla="*/ 2381172 w 11269336"/>
              <a:gd name="connsiteY207" fmla="*/ 2030645 h 2323145"/>
              <a:gd name="connsiteX208" fmla="*/ 2360198 w 11269336"/>
              <a:gd name="connsiteY208" fmla="*/ 2029059 h 2323145"/>
              <a:gd name="connsiteX209" fmla="*/ 2348815 w 11269336"/>
              <a:gd name="connsiteY209" fmla="*/ 2026798 h 2323145"/>
              <a:gd name="connsiteX210" fmla="*/ 2347988 w 11269336"/>
              <a:gd name="connsiteY210" fmla="*/ 2025745 h 2323145"/>
              <a:gd name="connsiteX211" fmla="*/ 2312920 w 11269336"/>
              <a:gd name="connsiteY211" fmla="*/ 2036311 h 2323145"/>
              <a:gd name="connsiteX212" fmla="*/ 2307986 w 11269336"/>
              <a:gd name="connsiteY212" fmla="*/ 2035583 h 2323145"/>
              <a:gd name="connsiteX213" fmla="*/ 2285481 w 11269336"/>
              <a:gd name="connsiteY213" fmla="*/ 2045197 h 2323145"/>
              <a:gd name="connsiteX214" fmla="*/ 2273666 w 11269336"/>
              <a:gd name="connsiteY214" fmla="*/ 2048710 h 2323145"/>
              <a:gd name="connsiteX215" fmla="*/ 2270719 w 11269336"/>
              <a:gd name="connsiteY215" fmla="*/ 2052702 h 2323145"/>
              <a:gd name="connsiteX216" fmla="*/ 2253080 w 11269336"/>
              <a:gd name="connsiteY216" fmla="*/ 2056363 h 2323145"/>
              <a:gd name="connsiteX217" fmla="*/ 2250906 w 11269336"/>
              <a:gd name="connsiteY217" fmla="*/ 2055654 h 2323145"/>
              <a:gd name="connsiteX218" fmla="*/ 2236905 w 11269336"/>
              <a:gd name="connsiteY218" fmla="*/ 2062882 h 2323145"/>
              <a:gd name="connsiteX219" fmla="*/ 2225830 w 11269336"/>
              <a:gd name="connsiteY219" fmla="*/ 2074027 h 2323145"/>
              <a:gd name="connsiteX220" fmla="*/ 2073776 w 11269336"/>
              <a:gd name="connsiteY220" fmla="*/ 2089244 h 2323145"/>
              <a:gd name="connsiteX221" fmla="*/ 1948256 w 11269336"/>
              <a:gd name="connsiteY221" fmla="*/ 2146616 h 2323145"/>
              <a:gd name="connsiteX222" fmla="*/ 1865582 w 11269336"/>
              <a:gd name="connsiteY222" fmla="*/ 2153738 h 2323145"/>
              <a:gd name="connsiteX223" fmla="*/ 1835210 w 11269336"/>
              <a:gd name="connsiteY223" fmla="*/ 2134244 h 2323145"/>
              <a:gd name="connsiteX224" fmla="*/ 1632661 w 11269336"/>
              <a:gd name="connsiteY224" fmla="*/ 2173882 h 2323145"/>
              <a:gd name="connsiteX225" fmla="*/ 1579590 w 11269336"/>
              <a:gd name="connsiteY225" fmla="*/ 2173680 h 2323145"/>
              <a:gd name="connsiteX226" fmla="*/ 1535601 w 11269336"/>
              <a:gd name="connsiteY226" fmla="*/ 2194590 h 2323145"/>
              <a:gd name="connsiteX227" fmla="*/ 1515594 w 11269336"/>
              <a:gd name="connsiteY227" fmla="*/ 2189622 h 2323145"/>
              <a:gd name="connsiteX228" fmla="*/ 1512113 w 11269336"/>
              <a:gd name="connsiteY228" fmla="*/ 2188534 h 2323145"/>
              <a:gd name="connsiteX229" fmla="*/ 1498838 w 11269336"/>
              <a:gd name="connsiteY229" fmla="*/ 2189213 h 2323145"/>
              <a:gd name="connsiteX230" fmla="*/ 1494279 w 11269336"/>
              <a:gd name="connsiteY230" fmla="*/ 2183112 h 2323145"/>
              <a:gd name="connsiteX231" fmla="*/ 1473714 w 11269336"/>
              <a:gd name="connsiteY231" fmla="*/ 2179625 h 2323145"/>
              <a:gd name="connsiteX232" fmla="*/ 1449503 w 11269336"/>
              <a:gd name="connsiteY232" fmla="*/ 2182633 h 2323145"/>
              <a:gd name="connsiteX233" fmla="*/ 1266687 w 11269336"/>
              <a:gd name="connsiteY233" fmla="*/ 2212688 h 2323145"/>
              <a:gd name="connsiteX234" fmla="*/ 1239614 w 11269336"/>
              <a:gd name="connsiteY234" fmla="*/ 2209727 h 2323145"/>
              <a:gd name="connsiteX235" fmla="*/ 1202436 w 11269336"/>
              <a:gd name="connsiteY235" fmla="*/ 2209817 h 2323145"/>
              <a:gd name="connsiteX236" fmla="*/ 1136097 w 11269336"/>
              <a:gd name="connsiteY236" fmla="*/ 2205112 h 2323145"/>
              <a:gd name="connsiteX237" fmla="*/ 988232 w 11269336"/>
              <a:gd name="connsiteY237" fmla="*/ 2235635 h 2323145"/>
              <a:gd name="connsiteX238" fmla="*/ 981959 w 11269336"/>
              <a:gd name="connsiteY238" fmla="*/ 2231607 h 2323145"/>
              <a:gd name="connsiteX239" fmla="*/ 938600 w 11269336"/>
              <a:gd name="connsiteY239" fmla="*/ 2238113 h 2323145"/>
              <a:gd name="connsiteX240" fmla="*/ 791788 w 11269336"/>
              <a:gd name="connsiteY240" fmla="*/ 2293224 h 2323145"/>
              <a:gd name="connsiteX241" fmla="*/ 706914 w 11269336"/>
              <a:gd name="connsiteY241" fmla="*/ 2305046 h 2323145"/>
              <a:gd name="connsiteX242" fmla="*/ 675971 w 11269336"/>
              <a:gd name="connsiteY242" fmla="*/ 2304030 h 2323145"/>
              <a:gd name="connsiteX243" fmla="*/ 624180 w 11269336"/>
              <a:gd name="connsiteY243" fmla="*/ 2302650 h 2323145"/>
              <a:gd name="connsiteX244" fmla="*/ 583453 w 11269336"/>
              <a:gd name="connsiteY244" fmla="*/ 2288788 h 2323145"/>
              <a:gd name="connsiteX245" fmla="*/ 540946 w 11269336"/>
              <a:gd name="connsiteY245" fmla="*/ 2292721 h 2323145"/>
              <a:gd name="connsiteX246" fmla="*/ 533680 w 11269336"/>
              <a:gd name="connsiteY246" fmla="*/ 2310233 h 2323145"/>
              <a:gd name="connsiteX247" fmla="*/ 487366 w 11269336"/>
              <a:gd name="connsiteY247" fmla="*/ 2309053 h 2323145"/>
              <a:gd name="connsiteX248" fmla="*/ 416820 w 11269336"/>
              <a:gd name="connsiteY248" fmla="*/ 2305443 h 2323145"/>
              <a:gd name="connsiteX249" fmla="*/ 376805 w 11269336"/>
              <a:gd name="connsiteY249" fmla="*/ 2307647 h 2323145"/>
              <a:gd name="connsiteX250" fmla="*/ 266777 w 11269336"/>
              <a:gd name="connsiteY250" fmla="*/ 2309012 h 2323145"/>
              <a:gd name="connsiteX251" fmla="*/ 156013 w 11269336"/>
              <a:gd name="connsiteY251" fmla="*/ 2306832 h 2323145"/>
              <a:gd name="connsiteX252" fmla="*/ 87258 w 11269336"/>
              <a:gd name="connsiteY252" fmla="*/ 2285511 h 2323145"/>
              <a:gd name="connsiteX253" fmla="*/ 23798 w 11269336"/>
              <a:gd name="connsiteY253" fmla="*/ 2281822 h 2323145"/>
              <a:gd name="connsiteX254" fmla="*/ 0 w 11269336"/>
              <a:gd name="connsiteY254" fmla="*/ 2285369 h 2323145"/>
              <a:gd name="connsiteX255" fmla="*/ 0 w 11269336"/>
              <a:gd name="connsiteY25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05765 w 11269336"/>
              <a:gd name="connsiteY144" fmla="*/ 2199902 h 2323145"/>
              <a:gd name="connsiteX145" fmla="*/ 4401354 w 11269336"/>
              <a:gd name="connsiteY145" fmla="*/ 2194745 h 2323145"/>
              <a:gd name="connsiteX146" fmla="*/ 4366646 w 11269336"/>
              <a:gd name="connsiteY146" fmla="*/ 2198564 h 2323145"/>
              <a:gd name="connsiteX147" fmla="*/ 4354009 w 11269336"/>
              <a:gd name="connsiteY147" fmla="*/ 2204984 h 2323145"/>
              <a:gd name="connsiteX148" fmla="*/ 4348284 w 11269336"/>
              <a:gd name="connsiteY148" fmla="*/ 2205270 h 2323145"/>
              <a:gd name="connsiteX149" fmla="*/ 4333906 w 11269336"/>
              <a:gd name="connsiteY149" fmla="*/ 2205251 h 2323145"/>
              <a:gd name="connsiteX150" fmla="*/ 4308819 w 11269336"/>
              <a:gd name="connsiteY150" fmla="*/ 2203822 h 2323145"/>
              <a:gd name="connsiteX151" fmla="*/ 4301210 w 11269336"/>
              <a:gd name="connsiteY151" fmla="*/ 2204456 h 2323145"/>
              <a:gd name="connsiteX152" fmla="*/ 4283095 w 11269336"/>
              <a:gd name="connsiteY152" fmla="*/ 2198177 h 2323145"/>
              <a:gd name="connsiteX153" fmla="*/ 4250119 w 11269336"/>
              <a:gd name="connsiteY153" fmla="*/ 2196342 h 2323145"/>
              <a:gd name="connsiteX154" fmla="*/ 4189203 w 11269336"/>
              <a:gd name="connsiteY154" fmla="*/ 2178994 h 2323145"/>
              <a:gd name="connsiteX155" fmla="*/ 4154035 w 11269336"/>
              <a:gd name="connsiteY155" fmla="*/ 2171950 h 2323145"/>
              <a:gd name="connsiteX156" fmla="*/ 4129569 w 11269336"/>
              <a:gd name="connsiteY156" fmla="*/ 2163850 h 2323145"/>
              <a:gd name="connsiteX157" fmla="*/ 4061250 w 11269336"/>
              <a:gd name="connsiteY157" fmla="*/ 2159236 h 2323145"/>
              <a:gd name="connsiteX158" fmla="*/ 3945480 w 11269336"/>
              <a:gd name="connsiteY158" fmla="*/ 2158279 h 2323145"/>
              <a:gd name="connsiteX159" fmla="*/ 3921468 w 11269336"/>
              <a:gd name="connsiteY159" fmla="*/ 2156588 h 2323145"/>
              <a:gd name="connsiteX160" fmla="*/ 3903348 w 11269336"/>
              <a:gd name="connsiteY160" fmla="*/ 2149220 h 2323145"/>
              <a:gd name="connsiteX161" fmla="*/ 3901342 w 11269336"/>
              <a:gd name="connsiteY161" fmla="*/ 2142355 h 2323145"/>
              <a:gd name="connsiteX162" fmla="*/ 3888539 w 11269336"/>
              <a:gd name="connsiteY162" fmla="*/ 2140476 h 2323145"/>
              <a:gd name="connsiteX163" fmla="*/ 3885662 w 11269336"/>
              <a:gd name="connsiteY163" fmla="*/ 2138740 h 2323145"/>
              <a:gd name="connsiteX164" fmla="*/ 3868627 w 11269336"/>
              <a:gd name="connsiteY164" fmla="*/ 2130023 h 2323145"/>
              <a:gd name="connsiteX165" fmla="*/ 3819177 w 11269336"/>
              <a:gd name="connsiteY165" fmla="*/ 2142111 h 2323145"/>
              <a:gd name="connsiteX166" fmla="*/ 3769100 w 11269336"/>
              <a:gd name="connsiteY166" fmla="*/ 2131731 h 2323145"/>
              <a:gd name="connsiteX167" fmla="*/ 3562752 w 11269336"/>
              <a:gd name="connsiteY167" fmla="*/ 2131785 h 2323145"/>
              <a:gd name="connsiteX168" fmla="*/ 3541402 w 11269336"/>
              <a:gd name="connsiteY168" fmla="*/ 2106821 h 2323145"/>
              <a:gd name="connsiteX169" fmla="*/ 3365341 w 11269336"/>
              <a:gd name="connsiteY169" fmla="*/ 2077638 h 2323145"/>
              <a:gd name="connsiteX170" fmla="*/ 3170922 w 11269336"/>
              <a:gd name="connsiteY170" fmla="*/ 2115957 h 2323145"/>
              <a:gd name="connsiteX171" fmla="*/ 3156256 w 11269336"/>
              <a:gd name="connsiteY171" fmla="*/ 2124773 h 2323145"/>
              <a:gd name="connsiteX172" fmla="*/ 3140298 w 11269336"/>
              <a:gd name="connsiteY172" fmla="*/ 2129182 h 2323145"/>
              <a:gd name="connsiteX173" fmla="*/ 3138514 w 11269336"/>
              <a:gd name="connsiteY173" fmla="*/ 2128069 h 2323145"/>
              <a:gd name="connsiteX174" fmla="*/ 3120467 w 11269336"/>
              <a:gd name="connsiteY174" fmla="*/ 2128281 h 2323145"/>
              <a:gd name="connsiteX175" fmla="*/ 3116175 w 11269336"/>
              <a:gd name="connsiteY175" fmla="*/ 2131633 h 2323145"/>
              <a:gd name="connsiteX176" fmla="*/ 3103685 w 11269336"/>
              <a:gd name="connsiteY176" fmla="*/ 2132814 h 2323145"/>
              <a:gd name="connsiteX177" fmla="*/ 3078794 w 11269336"/>
              <a:gd name="connsiteY177" fmla="*/ 2137935 h 2323145"/>
              <a:gd name="connsiteX178" fmla="*/ 3074407 w 11269336"/>
              <a:gd name="connsiteY178" fmla="*/ 2136274 h 2323145"/>
              <a:gd name="connsiteX179" fmla="*/ 3037285 w 11269336"/>
              <a:gd name="connsiteY179" fmla="*/ 2139919 h 2323145"/>
              <a:gd name="connsiteX180" fmla="*/ 3036901 w 11269336"/>
              <a:gd name="connsiteY180" fmla="*/ 2138726 h 2323145"/>
              <a:gd name="connsiteX181" fmla="*/ 3026996 w 11269336"/>
              <a:gd name="connsiteY181" fmla="*/ 2134322 h 2323145"/>
              <a:gd name="connsiteX182" fmla="*/ 3007772 w 11269336"/>
              <a:gd name="connsiteY182" fmla="*/ 2128742 h 2323145"/>
              <a:gd name="connsiteX183" fmla="*/ 2965030 w 11269336"/>
              <a:gd name="connsiteY183" fmla="*/ 2100494 h 2323145"/>
              <a:gd name="connsiteX184" fmla="*/ 2926342 w 11269336"/>
              <a:gd name="connsiteY184" fmla="*/ 2104155 h 2323145"/>
              <a:gd name="connsiteX185" fmla="*/ 2918608 w 11269336"/>
              <a:gd name="connsiteY185" fmla="*/ 2104215 h 2323145"/>
              <a:gd name="connsiteX186" fmla="*/ 2918475 w 11269336"/>
              <a:gd name="connsiteY186" fmla="*/ 2103937 h 2323145"/>
              <a:gd name="connsiteX187" fmla="*/ 2910360 w 11269336"/>
              <a:gd name="connsiteY187" fmla="*/ 2103444 h 2323145"/>
              <a:gd name="connsiteX188" fmla="*/ 2904507 w 11269336"/>
              <a:gd name="connsiteY188" fmla="*/ 2104326 h 2323145"/>
              <a:gd name="connsiteX189" fmla="*/ 2889503 w 11269336"/>
              <a:gd name="connsiteY189" fmla="*/ 2104443 h 2323145"/>
              <a:gd name="connsiteX190" fmla="*/ 2884480 w 11269336"/>
              <a:gd name="connsiteY190" fmla="*/ 2102626 h 2323145"/>
              <a:gd name="connsiteX191" fmla="*/ 2882689 w 11269336"/>
              <a:gd name="connsiteY191" fmla="*/ 2099228 h 2323145"/>
              <a:gd name="connsiteX192" fmla="*/ 2881291 w 11269336"/>
              <a:gd name="connsiteY192" fmla="*/ 2099618 h 2323145"/>
              <a:gd name="connsiteX193" fmla="*/ 2853979 w 11269336"/>
              <a:gd name="connsiteY193" fmla="*/ 2090388 h 2323145"/>
              <a:gd name="connsiteX194" fmla="*/ 2791790 w 11269336"/>
              <a:gd name="connsiteY194" fmla="*/ 2080332 h 2323145"/>
              <a:gd name="connsiteX195" fmla="*/ 2755844 w 11269336"/>
              <a:gd name="connsiteY195" fmla="*/ 2078874 h 2323145"/>
              <a:gd name="connsiteX196" fmla="*/ 2657742 w 11269336"/>
              <a:gd name="connsiteY196" fmla="*/ 2070179 h 2323145"/>
              <a:gd name="connsiteX197" fmla="*/ 2559549 w 11269336"/>
              <a:gd name="connsiteY197" fmla="*/ 2057873 h 2323145"/>
              <a:gd name="connsiteX198" fmla="*/ 2512054 w 11269336"/>
              <a:gd name="connsiteY198" fmla="*/ 2031671 h 2323145"/>
              <a:gd name="connsiteX199" fmla="*/ 2506437 w 11269336"/>
              <a:gd name="connsiteY199" fmla="*/ 2030918 h 2323145"/>
              <a:gd name="connsiteX200" fmla="*/ 2491752 w 11269336"/>
              <a:gd name="connsiteY200" fmla="*/ 2033906 h 2323145"/>
              <a:gd name="connsiteX201" fmla="*/ 2486338 w 11269336"/>
              <a:gd name="connsiteY201" fmla="*/ 2035862 h 2323145"/>
              <a:gd name="connsiteX202" fmla="*/ 2478186 w 11269336"/>
              <a:gd name="connsiteY202" fmla="*/ 2036953 h 2323145"/>
              <a:gd name="connsiteX203" fmla="*/ 2477950 w 11269336"/>
              <a:gd name="connsiteY203" fmla="*/ 2036715 h 2323145"/>
              <a:gd name="connsiteX204" fmla="*/ 2470381 w 11269336"/>
              <a:gd name="connsiteY204" fmla="*/ 2038256 h 2323145"/>
              <a:gd name="connsiteX205" fmla="*/ 2433781 w 11269336"/>
              <a:gd name="connsiteY205" fmla="*/ 2049140 h 2323145"/>
              <a:gd name="connsiteX206" fmla="*/ 2381172 w 11269336"/>
              <a:gd name="connsiteY206" fmla="*/ 2030645 h 2323145"/>
              <a:gd name="connsiteX207" fmla="*/ 2360198 w 11269336"/>
              <a:gd name="connsiteY207" fmla="*/ 2029059 h 2323145"/>
              <a:gd name="connsiteX208" fmla="*/ 2348815 w 11269336"/>
              <a:gd name="connsiteY208" fmla="*/ 2026798 h 2323145"/>
              <a:gd name="connsiteX209" fmla="*/ 2347988 w 11269336"/>
              <a:gd name="connsiteY209" fmla="*/ 2025745 h 2323145"/>
              <a:gd name="connsiteX210" fmla="*/ 2312920 w 11269336"/>
              <a:gd name="connsiteY210" fmla="*/ 2036311 h 2323145"/>
              <a:gd name="connsiteX211" fmla="*/ 2307986 w 11269336"/>
              <a:gd name="connsiteY211" fmla="*/ 2035583 h 2323145"/>
              <a:gd name="connsiteX212" fmla="*/ 2285481 w 11269336"/>
              <a:gd name="connsiteY212" fmla="*/ 2045197 h 2323145"/>
              <a:gd name="connsiteX213" fmla="*/ 2273666 w 11269336"/>
              <a:gd name="connsiteY213" fmla="*/ 2048710 h 2323145"/>
              <a:gd name="connsiteX214" fmla="*/ 2270719 w 11269336"/>
              <a:gd name="connsiteY214" fmla="*/ 2052702 h 2323145"/>
              <a:gd name="connsiteX215" fmla="*/ 2253080 w 11269336"/>
              <a:gd name="connsiteY215" fmla="*/ 2056363 h 2323145"/>
              <a:gd name="connsiteX216" fmla="*/ 2250906 w 11269336"/>
              <a:gd name="connsiteY216" fmla="*/ 2055654 h 2323145"/>
              <a:gd name="connsiteX217" fmla="*/ 2236905 w 11269336"/>
              <a:gd name="connsiteY217" fmla="*/ 2062882 h 2323145"/>
              <a:gd name="connsiteX218" fmla="*/ 2225830 w 11269336"/>
              <a:gd name="connsiteY218" fmla="*/ 2074027 h 2323145"/>
              <a:gd name="connsiteX219" fmla="*/ 2073776 w 11269336"/>
              <a:gd name="connsiteY219" fmla="*/ 2089244 h 2323145"/>
              <a:gd name="connsiteX220" fmla="*/ 1948256 w 11269336"/>
              <a:gd name="connsiteY220" fmla="*/ 2146616 h 2323145"/>
              <a:gd name="connsiteX221" fmla="*/ 1865582 w 11269336"/>
              <a:gd name="connsiteY221" fmla="*/ 2153738 h 2323145"/>
              <a:gd name="connsiteX222" fmla="*/ 1835210 w 11269336"/>
              <a:gd name="connsiteY222" fmla="*/ 2134244 h 2323145"/>
              <a:gd name="connsiteX223" fmla="*/ 1632661 w 11269336"/>
              <a:gd name="connsiteY223" fmla="*/ 2173882 h 2323145"/>
              <a:gd name="connsiteX224" fmla="*/ 1579590 w 11269336"/>
              <a:gd name="connsiteY224" fmla="*/ 2173680 h 2323145"/>
              <a:gd name="connsiteX225" fmla="*/ 1535601 w 11269336"/>
              <a:gd name="connsiteY225" fmla="*/ 2194590 h 2323145"/>
              <a:gd name="connsiteX226" fmla="*/ 1515594 w 11269336"/>
              <a:gd name="connsiteY226" fmla="*/ 2189622 h 2323145"/>
              <a:gd name="connsiteX227" fmla="*/ 1512113 w 11269336"/>
              <a:gd name="connsiteY227" fmla="*/ 2188534 h 2323145"/>
              <a:gd name="connsiteX228" fmla="*/ 1498838 w 11269336"/>
              <a:gd name="connsiteY228" fmla="*/ 2189213 h 2323145"/>
              <a:gd name="connsiteX229" fmla="*/ 1494279 w 11269336"/>
              <a:gd name="connsiteY229" fmla="*/ 2183112 h 2323145"/>
              <a:gd name="connsiteX230" fmla="*/ 1473714 w 11269336"/>
              <a:gd name="connsiteY230" fmla="*/ 2179625 h 2323145"/>
              <a:gd name="connsiteX231" fmla="*/ 1449503 w 11269336"/>
              <a:gd name="connsiteY231" fmla="*/ 2182633 h 2323145"/>
              <a:gd name="connsiteX232" fmla="*/ 1266687 w 11269336"/>
              <a:gd name="connsiteY232" fmla="*/ 2212688 h 2323145"/>
              <a:gd name="connsiteX233" fmla="*/ 1239614 w 11269336"/>
              <a:gd name="connsiteY233" fmla="*/ 2209727 h 2323145"/>
              <a:gd name="connsiteX234" fmla="*/ 1202436 w 11269336"/>
              <a:gd name="connsiteY234" fmla="*/ 2209817 h 2323145"/>
              <a:gd name="connsiteX235" fmla="*/ 1136097 w 11269336"/>
              <a:gd name="connsiteY235" fmla="*/ 2205112 h 2323145"/>
              <a:gd name="connsiteX236" fmla="*/ 988232 w 11269336"/>
              <a:gd name="connsiteY236" fmla="*/ 2235635 h 2323145"/>
              <a:gd name="connsiteX237" fmla="*/ 981959 w 11269336"/>
              <a:gd name="connsiteY237" fmla="*/ 2231607 h 2323145"/>
              <a:gd name="connsiteX238" fmla="*/ 938600 w 11269336"/>
              <a:gd name="connsiteY238" fmla="*/ 2238113 h 2323145"/>
              <a:gd name="connsiteX239" fmla="*/ 791788 w 11269336"/>
              <a:gd name="connsiteY239" fmla="*/ 2293224 h 2323145"/>
              <a:gd name="connsiteX240" fmla="*/ 706914 w 11269336"/>
              <a:gd name="connsiteY240" fmla="*/ 2305046 h 2323145"/>
              <a:gd name="connsiteX241" fmla="*/ 675971 w 11269336"/>
              <a:gd name="connsiteY241" fmla="*/ 2304030 h 2323145"/>
              <a:gd name="connsiteX242" fmla="*/ 624180 w 11269336"/>
              <a:gd name="connsiteY242" fmla="*/ 2302650 h 2323145"/>
              <a:gd name="connsiteX243" fmla="*/ 583453 w 11269336"/>
              <a:gd name="connsiteY243" fmla="*/ 2288788 h 2323145"/>
              <a:gd name="connsiteX244" fmla="*/ 540946 w 11269336"/>
              <a:gd name="connsiteY244" fmla="*/ 2292721 h 2323145"/>
              <a:gd name="connsiteX245" fmla="*/ 533680 w 11269336"/>
              <a:gd name="connsiteY245" fmla="*/ 2310233 h 2323145"/>
              <a:gd name="connsiteX246" fmla="*/ 487366 w 11269336"/>
              <a:gd name="connsiteY246" fmla="*/ 2309053 h 2323145"/>
              <a:gd name="connsiteX247" fmla="*/ 416820 w 11269336"/>
              <a:gd name="connsiteY247" fmla="*/ 2305443 h 2323145"/>
              <a:gd name="connsiteX248" fmla="*/ 376805 w 11269336"/>
              <a:gd name="connsiteY248" fmla="*/ 2307647 h 2323145"/>
              <a:gd name="connsiteX249" fmla="*/ 266777 w 11269336"/>
              <a:gd name="connsiteY249" fmla="*/ 2309012 h 2323145"/>
              <a:gd name="connsiteX250" fmla="*/ 156013 w 11269336"/>
              <a:gd name="connsiteY250" fmla="*/ 2306832 h 2323145"/>
              <a:gd name="connsiteX251" fmla="*/ 87258 w 11269336"/>
              <a:gd name="connsiteY251" fmla="*/ 2285511 h 2323145"/>
              <a:gd name="connsiteX252" fmla="*/ 23798 w 11269336"/>
              <a:gd name="connsiteY252" fmla="*/ 2281822 h 2323145"/>
              <a:gd name="connsiteX253" fmla="*/ 0 w 11269336"/>
              <a:gd name="connsiteY253" fmla="*/ 2285369 h 2323145"/>
              <a:gd name="connsiteX254" fmla="*/ 0 w 11269336"/>
              <a:gd name="connsiteY254"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67257 w 11269336"/>
              <a:gd name="connsiteY142" fmla="*/ 2196121 h 2323145"/>
              <a:gd name="connsiteX143" fmla="*/ 4405765 w 11269336"/>
              <a:gd name="connsiteY143" fmla="*/ 2199902 h 2323145"/>
              <a:gd name="connsiteX144" fmla="*/ 4401354 w 11269336"/>
              <a:gd name="connsiteY144" fmla="*/ 2194745 h 2323145"/>
              <a:gd name="connsiteX145" fmla="*/ 4366646 w 11269336"/>
              <a:gd name="connsiteY145" fmla="*/ 2198564 h 2323145"/>
              <a:gd name="connsiteX146" fmla="*/ 4354009 w 11269336"/>
              <a:gd name="connsiteY146" fmla="*/ 2204984 h 2323145"/>
              <a:gd name="connsiteX147" fmla="*/ 4348284 w 11269336"/>
              <a:gd name="connsiteY147" fmla="*/ 2205270 h 2323145"/>
              <a:gd name="connsiteX148" fmla="*/ 4333906 w 11269336"/>
              <a:gd name="connsiteY148" fmla="*/ 2205251 h 2323145"/>
              <a:gd name="connsiteX149" fmla="*/ 4308819 w 11269336"/>
              <a:gd name="connsiteY149" fmla="*/ 2203822 h 2323145"/>
              <a:gd name="connsiteX150" fmla="*/ 4301210 w 11269336"/>
              <a:gd name="connsiteY150" fmla="*/ 2204456 h 2323145"/>
              <a:gd name="connsiteX151" fmla="*/ 4283095 w 11269336"/>
              <a:gd name="connsiteY151" fmla="*/ 2198177 h 2323145"/>
              <a:gd name="connsiteX152" fmla="*/ 4250119 w 11269336"/>
              <a:gd name="connsiteY152" fmla="*/ 2196342 h 2323145"/>
              <a:gd name="connsiteX153" fmla="*/ 4189203 w 11269336"/>
              <a:gd name="connsiteY153" fmla="*/ 2178994 h 2323145"/>
              <a:gd name="connsiteX154" fmla="*/ 4154035 w 11269336"/>
              <a:gd name="connsiteY154" fmla="*/ 2171950 h 2323145"/>
              <a:gd name="connsiteX155" fmla="*/ 4129569 w 11269336"/>
              <a:gd name="connsiteY155" fmla="*/ 2163850 h 2323145"/>
              <a:gd name="connsiteX156" fmla="*/ 4061250 w 11269336"/>
              <a:gd name="connsiteY156" fmla="*/ 2159236 h 2323145"/>
              <a:gd name="connsiteX157" fmla="*/ 3945480 w 11269336"/>
              <a:gd name="connsiteY157" fmla="*/ 2158279 h 2323145"/>
              <a:gd name="connsiteX158" fmla="*/ 3921468 w 11269336"/>
              <a:gd name="connsiteY158" fmla="*/ 2156588 h 2323145"/>
              <a:gd name="connsiteX159" fmla="*/ 3903348 w 11269336"/>
              <a:gd name="connsiteY159" fmla="*/ 2149220 h 2323145"/>
              <a:gd name="connsiteX160" fmla="*/ 3901342 w 11269336"/>
              <a:gd name="connsiteY160" fmla="*/ 2142355 h 2323145"/>
              <a:gd name="connsiteX161" fmla="*/ 3888539 w 11269336"/>
              <a:gd name="connsiteY161" fmla="*/ 2140476 h 2323145"/>
              <a:gd name="connsiteX162" fmla="*/ 3885662 w 11269336"/>
              <a:gd name="connsiteY162" fmla="*/ 2138740 h 2323145"/>
              <a:gd name="connsiteX163" fmla="*/ 3868627 w 11269336"/>
              <a:gd name="connsiteY163" fmla="*/ 2130023 h 2323145"/>
              <a:gd name="connsiteX164" fmla="*/ 3819177 w 11269336"/>
              <a:gd name="connsiteY164" fmla="*/ 2142111 h 2323145"/>
              <a:gd name="connsiteX165" fmla="*/ 3769100 w 11269336"/>
              <a:gd name="connsiteY165" fmla="*/ 2131731 h 2323145"/>
              <a:gd name="connsiteX166" fmla="*/ 3562752 w 11269336"/>
              <a:gd name="connsiteY166" fmla="*/ 2131785 h 2323145"/>
              <a:gd name="connsiteX167" fmla="*/ 3541402 w 11269336"/>
              <a:gd name="connsiteY167" fmla="*/ 2106821 h 2323145"/>
              <a:gd name="connsiteX168" fmla="*/ 3365341 w 11269336"/>
              <a:gd name="connsiteY168" fmla="*/ 2077638 h 2323145"/>
              <a:gd name="connsiteX169" fmla="*/ 3170922 w 11269336"/>
              <a:gd name="connsiteY169" fmla="*/ 2115957 h 2323145"/>
              <a:gd name="connsiteX170" fmla="*/ 3156256 w 11269336"/>
              <a:gd name="connsiteY170" fmla="*/ 2124773 h 2323145"/>
              <a:gd name="connsiteX171" fmla="*/ 3140298 w 11269336"/>
              <a:gd name="connsiteY171" fmla="*/ 2129182 h 2323145"/>
              <a:gd name="connsiteX172" fmla="*/ 3138514 w 11269336"/>
              <a:gd name="connsiteY172" fmla="*/ 2128069 h 2323145"/>
              <a:gd name="connsiteX173" fmla="*/ 3120467 w 11269336"/>
              <a:gd name="connsiteY173" fmla="*/ 2128281 h 2323145"/>
              <a:gd name="connsiteX174" fmla="*/ 3116175 w 11269336"/>
              <a:gd name="connsiteY174" fmla="*/ 2131633 h 2323145"/>
              <a:gd name="connsiteX175" fmla="*/ 3103685 w 11269336"/>
              <a:gd name="connsiteY175" fmla="*/ 2132814 h 2323145"/>
              <a:gd name="connsiteX176" fmla="*/ 3078794 w 11269336"/>
              <a:gd name="connsiteY176" fmla="*/ 2137935 h 2323145"/>
              <a:gd name="connsiteX177" fmla="*/ 3074407 w 11269336"/>
              <a:gd name="connsiteY177" fmla="*/ 2136274 h 2323145"/>
              <a:gd name="connsiteX178" fmla="*/ 3037285 w 11269336"/>
              <a:gd name="connsiteY178" fmla="*/ 2139919 h 2323145"/>
              <a:gd name="connsiteX179" fmla="*/ 3036901 w 11269336"/>
              <a:gd name="connsiteY179" fmla="*/ 2138726 h 2323145"/>
              <a:gd name="connsiteX180" fmla="*/ 3026996 w 11269336"/>
              <a:gd name="connsiteY180" fmla="*/ 2134322 h 2323145"/>
              <a:gd name="connsiteX181" fmla="*/ 3007772 w 11269336"/>
              <a:gd name="connsiteY181" fmla="*/ 2128742 h 2323145"/>
              <a:gd name="connsiteX182" fmla="*/ 2965030 w 11269336"/>
              <a:gd name="connsiteY182" fmla="*/ 2100494 h 2323145"/>
              <a:gd name="connsiteX183" fmla="*/ 2926342 w 11269336"/>
              <a:gd name="connsiteY183" fmla="*/ 2104155 h 2323145"/>
              <a:gd name="connsiteX184" fmla="*/ 2918608 w 11269336"/>
              <a:gd name="connsiteY184" fmla="*/ 2104215 h 2323145"/>
              <a:gd name="connsiteX185" fmla="*/ 2918475 w 11269336"/>
              <a:gd name="connsiteY185" fmla="*/ 2103937 h 2323145"/>
              <a:gd name="connsiteX186" fmla="*/ 2910360 w 11269336"/>
              <a:gd name="connsiteY186" fmla="*/ 2103444 h 2323145"/>
              <a:gd name="connsiteX187" fmla="*/ 2904507 w 11269336"/>
              <a:gd name="connsiteY187" fmla="*/ 2104326 h 2323145"/>
              <a:gd name="connsiteX188" fmla="*/ 2889503 w 11269336"/>
              <a:gd name="connsiteY188" fmla="*/ 2104443 h 2323145"/>
              <a:gd name="connsiteX189" fmla="*/ 2884480 w 11269336"/>
              <a:gd name="connsiteY189" fmla="*/ 2102626 h 2323145"/>
              <a:gd name="connsiteX190" fmla="*/ 2882689 w 11269336"/>
              <a:gd name="connsiteY190" fmla="*/ 2099228 h 2323145"/>
              <a:gd name="connsiteX191" fmla="*/ 2881291 w 11269336"/>
              <a:gd name="connsiteY191" fmla="*/ 2099618 h 2323145"/>
              <a:gd name="connsiteX192" fmla="*/ 2853979 w 11269336"/>
              <a:gd name="connsiteY192" fmla="*/ 2090388 h 2323145"/>
              <a:gd name="connsiteX193" fmla="*/ 2791790 w 11269336"/>
              <a:gd name="connsiteY193" fmla="*/ 2080332 h 2323145"/>
              <a:gd name="connsiteX194" fmla="*/ 2755844 w 11269336"/>
              <a:gd name="connsiteY194" fmla="*/ 2078874 h 2323145"/>
              <a:gd name="connsiteX195" fmla="*/ 2657742 w 11269336"/>
              <a:gd name="connsiteY195" fmla="*/ 2070179 h 2323145"/>
              <a:gd name="connsiteX196" fmla="*/ 2559549 w 11269336"/>
              <a:gd name="connsiteY196" fmla="*/ 2057873 h 2323145"/>
              <a:gd name="connsiteX197" fmla="*/ 2512054 w 11269336"/>
              <a:gd name="connsiteY197" fmla="*/ 2031671 h 2323145"/>
              <a:gd name="connsiteX198" fmla="*/ 2506437 w 11269336"/>
              <a:gd name="connsiteY198" fmla="*/ 2030918 h 2323145"/>
              <a:gd name="connsiteX199" fmla="*/ 2491752 w 11269336"/>
              <a:gd name="connsiteY199" fmla="*/ 2033906 h 2323145"/>
              <a:gd name="connsiteX200" fmla="*/ 2486338 w 11269336"/>
              <a:gd name="connsiteY200" fmla="*/ 2035862 h 2323145"/>
              <a:gd name="connsiteX201" fmla="*/ 2478186 w 11269336"/>
              <a:gd name="connsiteY201" fmla="*/ 2036953 h 2323145"/>
              <a:gd name="connsiteX202" fmla="*/ 2477950 w 11269336"/>
              <a:gd name="connsiteY202" fmla="*/ 2036715 h 2323145"/>
              <a:gd name="connsiteX203" fmla="*/ 2470381 w 11269336"/>
              <a:gd name="connsiteY203" fmla="*/ 2038256 h 2323145"/>
              <a:gd name="connsiteX204" fmla="*/ 2433781 w 11269336"/>
              <a:gd name="connsiteY204" fmla="*/ 2049140 h 2323145"/>
              <a:gd name="connsiteX205" fmla="*/ 2381172 w 11269336"/>
              <a:gd name="connsiteY205" fmla="*/ 2030645 h 2323145"/>
              <a:gd name="connsiteX206" fmla="*/ 2360198 w 11269336"/>
              <a:gd name="connsiteY206" fmla="*/ 2029059 h 2323145"/>
              <a:gd name="connsiteX207" fmla="*/ 2348815 w 11269336"/>
              <a:gd name="connsiteY207" fmla="*/ 2026798 h 2323145"/>
              <a:gd name="connsiteX208" fmla="*/ 2347988 w 11269336"/>
              <a:gd name="connsiteY208" fmla="*/ 2025745 h 2323145"/>
              <a:gd name="connsiteX209" fmla="*/ 2312920 w 11269336"/>
              <a:gd name="connsiteY209" fmla="*/ 2036311 h 2323145"/>
              <a:gd name="connsiteX210" fmla="*/ 2307986 w 11269336"/>
              <a:gd name="connsiteY210" fmla="*/ 2035583 h 2323145"/>
              <a:gd name="connsiteX211" fmla="*/ 2285481 w 11269336"/>
              <a:gd name="connsiteY211" fmla="*/ 2045197 h 2323145"/>
              <a:gd name="connsiteX212" fmla="*/ 2273666 w 11269336"/>
              <a:gd name="connsiteY212" fmla="*/ 2048710 h 2323145"/>
              <a:gd name="connsiteX213" fmla="*/ 2270719 w 11269336"/>
              <a:gd name="connsiteY213" fmla="*/ 2052702 h 2323145"/>
              <a:gd name="connsiteX214" fmla="*/ 2253080 w 11269336"/>
              <a:gd name="connsiteY214" fmla="*/ 2056363 h 2323145"/>
              <a:gd name="connsiteX215" fmla="*/ 2250906 w 11269336"/>
              <a:gd name="connsiteY215" fmla="*/ 2055654 h 2323145"/>
              <a:gd name="connsiteX216" fmla="*/ 2236905 w 11269336"/>
              <a:gd name="connsiteY216" fmla="*/ 2062882 h 2323145"/>
              <a:gd name="connsiteX217" fmla="*/ 2225830 w 11269336"/>
              <a:gd name="connsiteY217" fmla="*/ 2074027 h 2323145"/>
              <a:gd name="connsiteX218" fmla="*/ 2073776 w 11269336"/>
              <a:gd name="connsiteY218" fmla="*/ 2089244 h 2323145"/>
              <a:gd name="connsiteX219" fmla="*/ 1948256 w 11269336"/>
              <a:gd name="connsiteY219" fmla="*/ 2146616 h 2323145"/>
              <a:gd name="connsiteX220" fmla="*/ 1865582 w 11269336"/>
              <a:gd name="connsiteY220" fmla="*/ 2153738 h 2323145"/>
              <a:gd name="connsiteX221" fmla="*/ 1835210 w 11269336"/>
              <a:gd name="connsiteY221" fmla="*/ 2134244 h 2323145"/>
              <a:gd name="connsiteX222" fmla="*/ 1632661 w 11269336"/>
              <a:gd name="connsiteY222" fmla="*/ 2173882 h 2323145"/>
              <a:gd name="connsiteX223" fmla="*/ 1579590 w 11269336"/>
              <a:gd name="connsiteY223" fmla="*/ 2173680 h 2323145"/>
              <a:gd name="connsiteX224" fmla="*/ 1535601 w 11269336"/>
              <a:gd name="connsiteY224" fmla="*/ 2194590 h 2323145"/>
              <a:gd name="connsiteX225" fmla="*/ 1515594 w 11269336"/>
              <a:gd name="connsiteY225" fmla="*/ 2189622 h 2323145"/>
              <a:gd name="connsiteX226" fmla="*/ 1512113 w 11269336"/>
              <a:gd name="connsiteY226" fmla="*/ 2188534 h 2323145"/>
              <a:gd name="connsiteX227" fmla="*/ 1498838 w 11269336"/>
              <a:gd name="connsiteY227" fmla="*/ 2189213 h 2323145"/>
              <a:gd name="connsiteX228" fmla="*/ 1494279 w 11269336"/>
              <a:gd name="connsiteY228" fmla="*/ 2183112 h 2323145"/>
              <a:gd name="connsiteX229" fmla="*/ 1473714 w 11269336"/>
              <a:gd name="connsiteY229" fmla="*/ 2179625 h 2323145"/>
              <a:gd name="connsiteX230" fmla="*/ 1449503 w 11269336"/>
              <a:gd name="connsiteY230" fmla="*/ 2182633 h 2323145"/>
              <a:gd name="connsiteX231" fmla="*/ 1266687 w 11269336"/>
              <a:gd name="connsiteY231" fmla="*/ 2212688 h 2323145"/>
              <a:gd name="connsiteX232" fmla="*/ 1239614 w 11269336"/>
              <a:gd name="connsiteY232" fmla="*/ 2209727 h 2323145"/>
              <a:gd name="connsiteX233" fmla="*/ 1202436 w 11269336"/>
              <a:gd name="connsiteY233" fmla="*/ 2209817 h 2323145"/>
              <a:gd name="connsiteX234" fmla="*/ 1136097 w 11269336"/>
              <a:gd name="connsiteY234" fmla="*/ 2205112 h 2323145"/>
              <a:gd name="connsiteX235" fmla="*/ 988232 w 11269336"/>
              <a:gd name="connsiteY235" fmla="*/ 2235635 h 2323145"/>
              <a:gd name="connsiteX236" fmla="*/ 981959 w 11269336"/>
              <a:gd name="connsiteY236" fmla="*/ 2231607 h 2323145"/>
              <a:gd name="connsiteX237" fmla="*/ 938600 w 11269336"/>
              <a:gd name="connsiteY237" fmla="*/ 2238113 h 2323145"/>
              <a:gd name="connsiteX238" fmla="*/ 791788 w 11269336"/>
              <a:gd name="connsiteY238" fmla="*/ 2293224 h 2323145"/>
              <a:gd name="connsiteX239" fmla="*/ 706914 w 11269336"/>
              <a:gd name="connsiteY239" fmla="*/ 2305046 h 2323145"/>
              <a:gd name="connsiteX240" fmla="*/ 675971 w 11269336"/>
              <a:gd name="connsiteY240" fmla="*/ 2304030 h 2323145"/>
              <a:gd name="connsiteX241" fmla="*/ 624180 w 11269336"/>
              <a:gd name="connsiteY241" fmla="*/ 2302650 h 2323145"/>
              <a:gd name="connsiteX242" fmla="*/ 583453 w 11269336"/>
              <a:gd name="connsiteY242" fmla="*/ 2288788 h 2323145"/>
              <a:gd name="connsiteX243" fmla="*/ 540946 w 11269336"/>
              <a:gd name="connsiteY243" fmla="*/ 2292721 h 2323145"/>
              <a:gd name="connsiteX244" fmla="*/ 533680 w 11269336"/>
              <a:gd name="connsiteY244" fmla="*/ 2310233 h 2323145"/>
              <a:gd name="connsiteX245" fmla="*/ 487366 w 11269336"/>
              <a:gd name="connsiteY245" fmla="*/ 2309053 h 2323145"/>
              <a:gd name="connsiteX246" fmla="*/ 416820 w 11269336"/>
              <a:gd name="connsiteY246" fmla="*/ 2305443 h 2323145"/>
              <a:gd name="connsiteX247" fmla="*/ 376805 w 11269336"/>
              <a:gd name="connsiteY247" fmla="*/ 2307647 h 2323145"/>
              <a:gd name="connsiteX248" fmla="*/ 266777 w 11269336"/>
              <a:gd name="connsiteY248" fmla="*/ 2309012 h 2323145"/>
              <a:gd name="connsiteX249" fmla="*/ 156013 w 11269336"/>
              <a:gd name="connsiteY249" fmla="*/ 2306832 h 2323145"/>
              <a:gd name="connsiteX250" fmla="*/ 87258 w 11269336"/>
              <a:gd name="connsiteY250" fmla="*/ 2285511 h 2323145"/>
              <a:gd name="connsiteX251" fmla="*/ 23798 w 11269336"/>
              <a:gd name="connsiteY251" fmla="*/ 2281822 h 2323145"/>
              <a:gd name="connsiteX252" fmla="*/ 0 w 11269336"/>
              <a:gd name="connsiteY252" fmla="*/ 2285369 h 2323145"/>
              <a:gd name="connsiteX253" fmla="*/ 0 w 11269336"/>
              <a:gd name="connsiteY25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467257 w 11269336"/>
              <a:gd name="connsiteY141" fmla="*/ 2196121 h 2323145"/>
              <a:gd name="connsiteX142" fmla="*/ 4405765 w 11269336"/>
              <a:gd name="connsiteY142" fmla="*/ 2199902 h 2323145"/>
              <a:gd name="connsiteX143" fmla="*/ 4401354 w 11269336"/>
              <a:gd name="connsiteY143" fmla="*/ 2194745 h 2323145"/>
              <a:gd name="connsiteX144" fmla="*/ 4366646 w 11269336"/>
              <a:gd name="connsiteY144" fmla="*/ 2198564 h 2323145"/>
              <a:gd name="connsiteX145" fmla="*/ 4354009 w 11269336"/>
              <a:gd name="connsiteY145" fmla="*/ 2204984 h 2323145"/>
              <a:gd name="connsiteX146" fmla="*/ 4348284 w 11269336"/>
              <a:gd name="connsiteY146" fmla="*/ 2205270 h 2323145"/>
              <a:gd name="connsiteX147" fmla="*/ 4333906 w 11269336"/>
              <a:gd name="connsiteY147" fmla="*/ 2205251 h 2323145"/>
              <a:gd name="connsiteX148" fmla="*/ 4308819 w 11269336"/>
              <a:gd name="connsiteY148" fmla="*/ 2203822 h 2323145"/>
              <a:gd name="connsiteX149" fmla="*/ 4301210 w 11269336"/>
              <a:gd name="connsiteY149" fmla="*/ 2204456 h 2323145"/>
              <a:gd name="connsiteX150" fmla="*/ 4283095 w 11269336"/>
              <a:gd name="connsiteY150" fmla="*/ 2198177 h 2323145"/>
              <a:gd name="connsiteX151" fmla="*/ 4250119 w 11269336"/>
              <a:gd name="connsiteY151" fmla="*/ 2196342 h 2323145"/>
              <a:gd name="connsiteX152" fmla="*/ 4189203 w 11269336"/>
              <a:gd name="connsiteY152" fmla="*/ 2178994 h 2323145"/>
              <a:gd name="connsiteX153" fmla="*/ 4154035 w 11269336"/>
              <a:gd name="connsiteY153" fmla="*/ 2171950 h 2323145"/>
              <a:gd name="connsiteX154" fmla="*/ 4129569 w 11269336"/>
              <a:gd name="connsiteY154" fmla="*/ 2163850 h 2323145"/>
              <a:gd name="connsiteX155" fmla="*/ 4061250 w 11269336"/>
              <a:gd name="connsiteY155" fmla="*/ 2159236 h 2323145"/>
              <a:gd name="connsiteX156" fmla="*/ 3945480 w 11269336"/>
              <a:gd name="connsiteY156" fmla="*/ 2158279 h 2323145"/>
              <a:gd name="connsiteX157" fmla="*/ 3921468 w 11269336"/>
              <a:gd name="connsiteY157" fmla="*/ 2156588 h 2323145"/>
              <a:gd name="connsiteX158" fmla="*/ 3903348 w 11269336"/>
              <a:gd name="connsiteY158" fmla="*/ 2149220 h 2323145"/>
              <a:gd name="connsiteX159" fmla="*/ 3901342 w 11269336"/>
              <a:gd name="connsiteY159" fmla="*/ 2142355 h 2323145"/>
              <a:gd name="connsiteX160" fmla="*/ 3888539 w 11269336"/>
              <a:gd name="connsiteY160" fmla="*/ 2140476 h 2323145"/>
              <a:gd name="connsiteX161" fmla="*/ 3885662 w 11269336"/>
              <a:gd name="connsiteY161" fmla="*/ 2138740 h 2323145"/>
              <a:gd name="connsiteX162" fmla="*/ 3868627 w 11269336"/>
              <a:gd name="connsiteY162" fmla="*/ 2130023 h 2323145"/>
              <a:gd name="connsiteX163" fmla="*/ 3819177 w 11269336"/>
              <a:gd name="connsiteY163" fmla="*/ 2142111 h 2323145"/>
              <a:gd name="connsiteX164" fmla="*/ 3769100 w 11269336"/>
              <a:gd name="connsiteY164" fmla="*/ 2131731 h 2323145"/>
              <a:gd name="connsiteX165" fmla="*/ 3562752 w 11269336"/>
              <a:gd name="connsiteY165" fmla="*/ 2131785 h 2323145"/>
              <a:gd name="connsiteX166" fmla="*/ 3541402 w 11269336"/>
              <a:gd name="connsiteY166" fmla="*/ 2106821 h 2323145"/>
              <a:gd name="connsiteX167" fmla="*/ 3365341 w 11269336"/>
              <a:gd name="connsiteY167" fmla="*/ 2077638 h 2323145"/>
              <a:gd name="connsiteX168" fmla="*/ 3170922 w 11269336"/>
              <a:gd name="connsiteY168" fmla="*/ 2115957 h 2323145"/>
              <a:gd name="connsiteX169" fmla="*/ 3156256 w 11269336"/>
              <a:gd name="connsiteY169" fmla="*/ 2124773 h 2323145"/>
              <a:gd name="connsiteX170" fmla="*/ 3140298 w 11269336"/>
              <a:gd name="connsiteY170" fmla="*/ 2129182 h 2323145"/>
              <a:gd name="connsiteX171" fmla="*/ 3138514 w 11269336"/>
              <a:gd name="connsiteY171" fmla="*/ 2128069 h 2323145"/>
              <a:gd name="connsiteX172" fmla="*/ 3120467 w 11269336"/>
              <a:gd name="connsiteY172" fmla="*/ 2128281 h 2323145"/>
              <a:gd name="connsiteX173" fmla="*/ 3116175 w 11269336"/>
              <a:gd name="connsiteY173" fmla="*/ 2131633 h 2323145"/>
              <a:gd name="connsiteX174" fmla="*/ 3103685 w 11269336"/>
              <a:gd name="connsiteY174" fmla="*/ 2132814 h 2323145"/>
              <a:gd name="connsiteX175" fmla="*/ 3078794 w 11269336"/>
              <a:gd name="connsiteY175" fmla="*/ 2137935 h 2323145"/>
              <a:gd name="connsiteX176" fmla="*/ 3074407 w 11269336"/>
              <a:gd name="connsiteY176" fmla="*/ 2136274 h 2323145"/>
              <a:gd name="connsiteX177" fmla="*/ 3037285 w 11269336"/>
              <a:gd name="connsiteY177" fmla="*/ 2139919 h 2323145"/>
              <a:gd name="connsiteX178" fmla="*/ 3036901 w 11269336"/>
              <a:gd name="connsiteY178" fmla="*/ 2138726 h 2323145"/>
              <a:gd name="connsiteX179" fmla="*/ 3026996 w 11269336"/>
              <a:gd name="connsiteY179" fmla="*/ 2134322 h 2323145"/>
              <a:gd name="connsiteX180" fmla="*/ 3007772 w 11269336"/>
              <a:gd name="connsiteY180" fmla="*/ 2128742 h 2323145"/>
              <a:gd name="connsiteX181" fmla="*/ 2965030 w 11269336"/>
              <a:gd name="connsiteY181" fmla="*/ 2100494 h 2323145"/>
              <a:gd name="connsiteX182" fmla="*/ 2926342 w 11269336"/>
              <a:gd name="connsiteY182" fmla="*/ 2104155 h 2323145"/>
              <a:gd name="connsiteX183" fmla="*/ 2918608 w 11269336"/>
              <a:gd name="connsiteY183" fmla="*/ 2104215 h 2323145"/>
              <a:gd name="connsiteX184" fmla="*/ 2918475 w 11269336"/>
              <a:gd name="connsiteY184" fmla="*/ 2103937 h 2323145"/>
              <a:gd name="connsiteX185" fmla="*/ 2910360 w 11269336"/>
              <a:gd name="connsiteY185" fmla="*/ 2103444 h 2323145"/>
              <a:gd name="connsiteX186" fmla="*/ 2904507 w 11269336"/>
              <a:gd name="connsiteY186" fmla="*/ 2104326 h 2323145"/>
              <a:gd name="connsiteX187" fmla="*/ 2889503 w 11269336"/>
              <a:gd name="connsiteY187" fmla="*/ 2104443 h 2323145"/>
              <a:gd name="connsiteX188" fmla="*/ 2884480 w 11269336"/>
              <a:gd name="connsiteY188" fmla="*/ 2102626 h 2323145"/>
              <a:gd name="connsiteX189" fmla="*/ 2882689 w 11269336"/>
              <a:gd name="connsiteY189" fmla="*/ 2099228 h 2323145"/>
              <a:gd name="connsiteX190" fmla="*/ 2881291 w 11269336"/>
              <a:gd name="connsiteY190" fmla="*/ 2099618 h 2323145"/>
              <a:gd name="connsiteX191" fmla="*/ 2853979 w 11269336"/>
              <a:gd name="connsiteY191" fmla="*/ 2090388 h 2323145"/>
              <a:gd name="connsiteX192" fmla="*/ 2791790 w 11269336"/>
              <a:gd name="connsiteY192" fmla="*/ 2080332 h 2323145"/>
              <a:gd name="connsiteX193" fmla="*/ 2755844 w 11269336"/>
              <a:gd name="connsiteY193" fmla="*/ 2078874 h 2323145"/>
              <a:gd name="connsiteX194" fmla="*/ 2657742 w 11269336"/>
              <a:gd name="connsiteY194" fmla="*/ 2070179 h 2323145"/>
              <a:gd name="connsiteX195" fmla="*/ 2559549 w 11269336"/>
              <a:gd name="connsiteY195" fmla="*/ 2057873 h 2323145"/>
              <a:gd name="connsiteX196" fmla="*/ 2512054 w 11269336"/>
              <a:gd name="connsiteY196" fmla="*/ 2031671 h 2323145"/>
              <a:gd name="connsiteX197" fmla="*/ 2506437 w 11269336"/>
              <a:gd name="connsiteY197" fmla="*/ 2030918 h 2323145"/>
              <a:gd name="connsiteX198" fmla="*/ 2491752 w 11269336"/>
              <a:gd name="connsiteY198" fmla="*/ 2033906 h 2323145"/>
              <a:gd name="connsiteX199" fmla="*/ 2486338 w 11269336"/>
              <a:gd name="connsiteY199" fmla="*/ 2035862 h 2323145"/>
              <a:gd name="connsiteX200" fmla="*/ 2478186 w 11269336"/>
              <a:gd name="connsiteY200" fmla="*/ 2036953 h 2323145"/>
              <a:gd name="connsiteX201" fmla="*/ 2477950 w 11269336"/>
              <a:gd name="connsiteY201" fmla="*/ 2036715 h 2323145"/>
              <a:gd name="connsiteX202" fmla="*/ 2470381 w 11269336"/>
              <a:gd name="connsiteY202" fmla="*/ 2038256 h 2323145"/>
              <a:gd name="connsiteX203" fmla="*/ 2433781 w 11269336"/>
              <a:gd name="connsiteY203" fmla="*/ 2049140 h 2323145"/>
              <a:gd name="connsiteX204" fmla="*/ 2381172 w 11269336"/>
              <a:gd name="connsiteY204" fmla="*/ 2030645 h 2323145"/>
              <a:gd name="connsiteX205" fmla="*/ 2360198 w 11269336"/>
              <a:gd name="connsiteY205" fmla="*/ 2029059 h 2323145"/>
              <a:gd name="connsiteX206" fmla="*/ 2348815 w 11269336"/>
              <a:gd name="connsiteY206" fmla="*/ 2026798 h 2323145"/>
              <a:gd name="connsiteX207" fmla="*/ 2347988 w 11269336"/>
              <a:gd name="connsiteY207" fmla="*/ 2025745 h 2323145"/>
              <a:gd name="connsiteX208" fmla="*/ 2312920 w 11269336"/>
              <a:gd name="connsiteY208" fmla="*/ 2036311 h 2323145"/>
              <a:gd name="connsiteX209" fmla="*/ 2307986 w 11269336"/>
              <a:gd name="connsiteY209" fmla="*/ 2035583 h 2323145"/>
              <a:gd name="connsiteX210" fmla="*/ 2285481 w 11269336"/>
              <a:gd name="connsiteY210" fmla="*/ 2045197 h 2323145"/>
              <a:gd name="connsiteX211" fmla="*/ 2273666 w 11269336"/>
              <a:gd name="connsiteY211" fmla="*/ 2048710 h 2323145"/>
              <a:gd name="connsiteX212" fmla="*/ 2270719 w 11269336"/>
              <a:gd name="connsiteY212" fmla="*/ 2052702 h 2323145"/>
              <a:gd name="connsiteX213" fmla="*/ 2253080 w 11269336"/>
              <a:gd name="connsiteY213" fmla="*/ 2056363 h 2323145"/>
              <a:gd name="connsiteX214" fmla="*/ 2250906 w 11269336"/>
              <a:gd name="connsiteY214" fmla="*/ 2055654 h 2323145"/>
              <a:gd name="connsiteX215" fmla="*/ 2236905 w 11269336"/>
              <a:gd name="connsiteY215" fmla="*/ 2062882 h 2323145"/>
              <a:gd name="connsiteX216" fmla="*/ 2225830 w 11269336"/>
              <a:gd name="connsiteY216" fmla="*/ 2074027 h 2323145"/>
              <a:gd name="connsiteX217" fmla="*/ 2073776 w 11269336"/>
              <a:gd name="connsiteY217" fmla="*/ 2089244 h 2323145"/>
              <a:gd name="connsiteX218" fmla="*/ 1948256 w 11269336"/>
              <a:gd name="connsiteY218" fmla="*/ 2146616 h 2323145"/>
              <a:gd name="connsiteX219" fmla="*/ 1865582 w 11269336"/>
              <a:gd name="connsiteY219" fmla="*/ 2153738 h 2323145"/>
              <a:gd name="connsiteX220" fmla="*/ 1835210 w 11269336"/>
              <a:gd name="connsiteY220" fmla="*/ 2134244 h 2323145"/>
              <a:gd name="connsiteX221" fmla="*/ 1632661 w 11269336"/>
              <a:gd name="connsiteY221" fmla="*/ 2173882 h 2323145"/>
              <a:gd name="connsiteX222" fmla="*/ 1579590 w 11269336"/>
              <a:gd name="connsiteY222" fmla="*/ 2173680 h 2323145"/>
              <a:gd name="connsiteX223" fmla="*/ 1535601 w 11269336"/>
              <a:gd name="connsiteY223" fmla="*/ 2194590 h 2323145"/>
              <a:gd name="connsiteX224" fmla="*/ 1515594 w 11269336"/>
              <a:gd name="connsiteY224" fmla="*/ 2189622 h 2323145"/>
              <a:gd name="connsiteX225" fmla="*/ 1512113 w 11269336"/>
              <a:gd name="connsiteY225" fmla="*/ 2188534 h 2323145"/>
              <a:gd name="connsiteX226" fmla="*/ 1498838 w 11269336"/>
              <a:gd name="connsiteY226" fmla="*/ 2189213 h 2323145"/>
              <a:gd name="connsiteX227" fmla="*/ 1494279 w 11269336"/>
              <a:gd name="connsiteY227" fmla="*/ 2183112 h 2323145"/>
              <a:gd name="connsiteX228" fmla="*/ 1473714 w 11269336"/>
              <a:gd name="connsiteY228" fmla="*/ 2179625 h 2323145"/>
              <a:gd name="connsiteX229" fmla="*/ 1449503 w 11269336"/>
              <a:gd name="connsiteY229" fmla="*/ 2182633 h 2323145"/>
              <a:gd name="connsiteX230" fmla="*/ 1266687 w 11269336"/>
              <a:gd name="connsiteY230" fmla="*/ 2212688 h 2323145"/>
              <a:gd name="connsiteX231" fmla="*/ 1239614 w 11269336"/>
              <a:gd name="connsiteY231" fmla="*/ 2209727 h 2323145"/>
              <a:gd name="connsiteX232" fmla="*/ 1202436 w 11269336"/>
              <a:gd name="connsiteY232" fmla="*/ 2209817 h 2323145"/>
              <a:gd name="connsiteX233" fmla="*/ 1136097 w 11269336"/>
              <a:gd name="connsiteY233" fmla="*/ 2205112 h 2323145"/>
              <a:gd name="connsiteX234" fmla="*/ 988232 w 11269336"/>
              <a:gd name="connsiteY234" fmla="*/ 2235635 h 2323145"/>
              <a:gd name="connsiteX235" fmla="*/ 981959 w 11269336"/>
              <a:gd name="connsiteY235" fmla="*/ 2231607 h 2323145"/>
              <a:gd name="connsiteX236" fmla="*/ 938600 w 11269336"/>
              <a:gd name="connsiteY236" fmla="*/ 2238113 h 2323145"/>
              <a:gd name="connsiteX237" fmla="*/ 791788 w 11269336"/>
              <a:gd name="connsiteY237" fmla="*/ 2293224 h 2323145"/>
              <a:gd name="connsiteX238" fmla="*/ 706914 w 11269336"/>
              <a:gd name="connsiteY238" fmla="*/ 2305046 h 2323145"/>
              <a:gd name="connsiteX239" fmla="*/ 675971 w 11269336"/>
              <a:gd name="connsiteY239" fmla="*/ 2304030 h 2323145"/>
              <a:gd name="connsiteX240" fmla="*/ 624180 w 11269336"/>
              <a:gd name="connsiteY240" fmla="*/ 2302650 h 2323145"/>
              <a:gd name="connsiteX241" fmla="*/ 583453 w 11269336"/>
              <a:gd name="connsiteY241" fmla="*/ 2288788 h 2323145"/>
              <a:gd name="connsiteX242" fmla="*/ 540946 w 11269336"/>
              <a:gd name="connsiteY242" fmla="*/ 2292721 h 2323145"/>
              <a:gd name="connsiteX243" fmla="*/ 533680 w 11269336"/>
              <a:gd name="connsiteY243" fmla="*/ 2310233 h 2323145"/>
              <a:gd name="connsiteX244" fmla="*/ 487366 w 11269336"/>
              <a:gd name="connsiteY244" fmla="*/ 2309053 h 2323145"/>
              <a:gd name="connsiteX245" fmla="*/ 416820 w 11269336"/>
              <a:gd name="connsiteY245" fmla="*/ 2305443 h 2323145"/>
              <a:gd name="connsiteX246" fmla="*/ 376805 w 11269336"/>
              <a:gd name="connsiteY246" fmla="*/ 2307647 h 2323145"/>
              <a:gd name="connsiteX247" fmla="*/ 266777 w 11269336"/>
              <a:gd name="connsiteY247" fmla="*/ 2309012 h 2323145"/>
              <a:gd name="connsiteX248" fmla="*/ 156013 w 11269336"/>
              <a:gd name="connsiteY248" fmla="*/ 2306832 h 2323145"/>
              <a:gd name="connsiteX249" fmla="*/ 87258 w 11269336"/>
              <a:gd name="connsiteY249" fmla="*/ 2285511 h 2323145"/>
              <a:gd name="connsiteX250" fmla="*/ 23798 w 11269336"/>
              <a:gd name="connsiteY250" fmla="*/ 2281822 h 2323145"/>
              <a:gd name="connsiteX251" fmla="*/ 0 w 11269336"/>
              <a:gd name="connsiteY251" fmla="*/ 2285369 h 2323145"/>
              <a:gd name="connsiteX252" fmla="*/ 0 w 11269336"/>
              <a:gd name="connsiteY25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405765 w 11269336"/>
              <a:gd name="connsiteY141" fmla="*/ 2199902 h 2323145"/>
              <a:gd name="connsiteX142" fmla="*/ 4401354 w 11269336"/>
              <a:gd name="connsiteY142" fmla="*/ 2194745 h 2323145"/>
              <a:gd name="connsiteX143" fmla="*/ 4366646 w 11269336"/>
              <a:gd name="connsiteY143" fmla="*/ 2198564 h 2323145"/>
              <a:gd name="connsiteX144" fmla="*/ 4354009 w 11269336"/>
              <a:gd name="connsiteY144" fmla="*/ 2204984 h 2323145"/>
              <a:gd name="connsiteX145" fmla="*/ 4348284 w 11269336"/>
              <a:gd name="connsiteY145" fmla="*/ 2205270 h 2323145"/>
              <a:gd name="connsiteX146" fmla="*/ 4333906 w 11269336"/>
              <a:gd name="connsiteY146" fmla="*/ 2205251 h 2323145"/>
              <a:gd name="connsiteX147" fmla="*/ 4308819 w 11269336"/>
              <a:gd name="connsiteY147" fmla="*/ 2203822 h 2323145"/>
              <a:gd name="connsiteX148" fmla="*/ 4301210 w 11269336"/>
              <a:gd name="connsiteY148" fmla="*/ 2204456 h 2323145"/>
              <a:gd name="connsiteX149" fmla="*/ 4283095 w 11269336"/>
              <a:gd name="connsiteY149" fmla="*/ 2198177 h 2323145"/>
              <a:gd name="connsiteX150" fmla="*/ 4250119 w 11269336"/>
              <a:gd name="connsiteY150" fmla="*/ 2196342 h 2323145"/>
              <a:gd name="connsiteX151" fmla="*/ 4189203 w 11269336"/>
              <a:gd name="connsiteY151" fmla="*/ 2178994 h 2323145"/>
              <a:gd name="connsiteX152" fmla="*/ 4154035 w 11269336"/>
              <a:gd name="connsiteY152" fmla="*/ 2171950 h 2323145"/>
              <a:gd name="connsiteX153" fmla="*/ 4129569 w 11269336"/>
              <a:gd name="connsiteY153" fmla="*/ 2163850 h 2323145"/>
              <a:gd name="connsiteX154" fmla="*/ 4061250 w 11269336"/>
              <a:gd name="connsiteY154" fmla="*/ 2159236 h 2323145"/>
              <a:gd name="connsiteX155" fmla="*/ 3945480 w 11269336"/>
              <a:gd name="connsiteY155" fmla="*/ 2158279 h 2323145"/>
              <a:gd name="connsiteX156" fmla="*/ 3921468 w 11269336"/>
              <a:gd name="connsiteY156" fmla="*/ 2156588 h 2323145"/>
              <a:gd name="connsiteX157" fmla="*/ 3903348 w 11269336"/>
              <a:gd name="connsiteY157" fmla="*/ 2149220 h 2323145"/>
              <a:gd name="connsiteX158" fmla="*/ 3901342 w 11269336"/>
              <a:gd name="connsiteY158" fmla="*/ 2142355 h 2323145"/>
              <a:gd name="connsiteX159" fmla="*/ 3888539 w 11269336"/>
              <a:gd name="connsiteY159" fmla="*/ 2140476 h 2323145"/>
              <a:gd name="connsiteX160" fmla="*/ 3885662 w 11269336"/>
              <a:gd name="connsiteY160" fmla="*/ 2138740 h 2323145"/>
              <a:gd name="connsiteX161" fmla="*/ 3868627 w 11269336"/>
              <a:gd name="connsiteY161" fmla="*/ 2130023 h 2323145"/>
              <a:gd name="connsiteX162" fmla="*/ 3819177 w 11269336"/>
              <a:gd name="connsiteY162" fmla="*/ 2142111 h 2323145"/>
              <a:gd name="connsiteX163" fmla="*/ 3769100 w 11269336"/>
              <a:gd name="connsiteY163" fmla="*/ 2131731 h 2323145"/>
              <a:gd name="connsiteX164" fmla="*/ 3562752 w 11269336"/>
              <a:gd name="connsiteY164" fmla="*/ 2131785 h 2323145"/>
              <a:gd name="connsiteX165" fmla="*/ 3541402 w 11269336"/>
              <a:gd name="connsiteY165" fmla="*/ 2106821 h 2323145"/>
              <a:gd name="connsiteX166" fmla="*/ 3365341 w 11269336"/>
              <a:gd name="connsiteY166" fmla="*/ 2077638 h 2323145"/>
              <a:gd name="connsiteX167" fmla="*/ 3170922 w 11269336"/>
              <a:gd name="connsiteY167" fmla="*/ 2115957 h 2323145"/>
              <a:gd name="connsiteX168" fmla="*/ 3156256 w 11269336"/>
              <a:gd name="connsiteY168" fmla="*/ 2124773 h 2323145"/>
              <a:gd name="connsiteX169" fmla="*/ 3140298 w 11269336"/>
              <a:gd name="connsiteY169" fmla="*/ 2129182 h 2323145"/>
              <a:gd name="connsiteX170" fmla="*/ 3138514 w 11269336"/>
              <a:gd name="connsiteY170" fmla="*/ 2128069 h 2323145"/>
              <a:gd name="connsiteX171" fmla="*/ 3120467 w 11269336"/>
              <a:gd name="connsiteY171" fmla="*/ 2128281 h 2323145"/>
              <a:gd name="connsiteX172" fmla="*/ 3116175 w 11269336"/>
              <a:gd name="connsiteY172" fmla="*/ 2131633 h 2323145"/>
              <a:gd name="connsiteX173" fmla="*/ 3103685 w 11269336"/>
              <a:gd name="connsiteY173" fmla="*/ 2132814 h 2323145"/>
              <a:gd name="connsiteX174" fmla="*/ 3078794 w 11269336"/>
              <a:gd name="connsiteY174" fmla="*/ 2137935 h 2323145"/>
              <a:gd name="connsiteX175" fmla="*/ 3074407 w 11269336"/>
              <a:gd name="connsiteY175" fmla="*/ 2136274 h 2323145"/>
              <a:gd name="connsiteX176" fmla="*/ 3037285 w 11269336"/>
              <a:gd name="connsiteY176" fmla="*/ 2139919 h 2323145"/>
              <a:gd name="connsiteX177" fmla="*/ 3036901 w 11269336"/>
              <a:gd name="connsiteY177" fmla="*/ 2138726 h 2323145"/>
              <a:gd name="connsiteX178" fmla="*/ 3026996 w 11269336"/>
              <a:gd name="connsiteY178" fmla="*/ 2134322 h 2323145"/>
              <a:gd name="connsiteX179" fmla="*/ 3007772 w 11269336"/>
              <a:gd name="connsiteY179" fmla="*/ 2128742 h 2323145"/>
              <a:gd name="connsiteX180" fmla="*/ 2965030 w 11269336"/>
              <a:gd name="connsiteY180" fmla="*/ 2100494 h 2323145"/>
              <a:gd name="connsiteX181" fmla="*/ 2926342 w 11269336"/>
              <a:gd name="connsiteY181" fmla="*/ 2104155 h 2323145"/>
              <a:gd name="connsiteX182" fmla="*/ 2918608 w 11269336"/>
              <a:gd name="connsiteY182" fmla="*/ 2104215 h 2323145"/>
              <a:gd name="connsiteX183" fmla="*/ 2918475 w 11269336"/>
              <a:gd name="connsiteY183" fmla="*/ 2103937 h 2323145"/>
              <a:gd name="connsiteX184" fmla="*/ 2910360 w 11269336"/>
              <a:gd name="connsiteY184" fmla="*/ 2103444 h 2323145"/>
              <a:gd name="connsiteX185" fmla="*/ 2904507 w 11269336"/>
              <a:gd name="connsiteY185" fmla="*/ 2104326 h 2323145"/>
              <a:gd name="connsiteX186" fmla="*/ 2889503 w 11269336"/>
              <a:gd name="connsiteY186" fmla="*/ 2104443 h 2323145"/>
              <a:gd name="connsiteX187" fmla="*/ 2884480 w 11269336"/>
              <a:gd name="connsiteY187" fmla="*/ 2102626 h 2323145"/>
              <a:gd name="connsiteX188" fmla="*/ 2882689 w 11269336"/>
              <a:gd name="connsiteY188" fmla="*/ 2099228 h 2323145"/>
              <a:gd name="connsiteX189" fmla="*/ 2881291 w 11269336"/>
              <a:gd name="connsiteY189" fmla="*/ 2099618 h 2323145"/>
              <a:gd name="connsiteX190" fmla="*/ 2853979 w 11269336"/>
              <a:gd name="connsiteY190" fmla="*/ 2090388 h 2323145"/>
              <a:gd name="connsiteX191" fmla="*/ 2791790 w 11269336"/>
              <a:gd name="connsiteY191" fmla="*/ 2080332 h 2323145"/>
              <a:gd name="connsiteX192" fmla="*/ 2755844 w 11269336"/>
              <a:gd name="connsiteY192" fmla="*/ 2078874 h 2323145"/>
              <a:gd name="connsiteX193" fmla="*/ 2657742 w 11269336"/>
              <a:gd name="connsiteY193" fmla="*/ 2070179 h 2323145"/>
              <a:gd name="connsiteX194" fmla="*/ 2559549 w 11269336"/>
              <a:gd name="connsiteY194" fmla="*/ 2057873 h 2323145"/>
              <a:gd name="connsiteX195" fmla="*/ 2512054 w 11269336"/>
              <a:gd name="connsiteY195" fmla="*/ 2031671 h 2323145"/>
              <a:gd name="connsiteX196" fmla="*/ 2506437 w 11269336"/>
              <a:gd name="connsiteY196" fmla="*/ 2030918 h 2323145"/>
              <a:gd name="connsiteX197" fmla="*/ 2491752 w 11269336"/>
              <a:gd name="connsiteY197" fmla="*/ 2033906 h 2323145"/>
              <a:gd name="connsiteX198" fmla="*/ 2486338 w 11269336"/>
              <a:gd name="connsiteY198" fmla="*/ 2035862 h 2323145"/>
              <a:gd name="connsiteX199" fmla="*/ 2478186 w 11269336"/>
              <a:gd name="connsiteY199" fmla="*/ 2036953 h 2323145"/>
              <a:gd name="connsiteX200" fmla="*/ 2477950 w 11269336"/>
              <a:gd name="connsiteY200" fmla="*/ 2036715 h 2323145"/>
              <a:gd name="connsiteX201" fmla="*/ 2470381 w 11269336"/>
              <a:gd name="connsiteY201" fmla="*/ 2038256 h 2323145"/>
              <a:gd name="connsiteX202" fmla="*/ 2433781 w 11269336"/>
              <a:gd name="connsiteY202" fmla="*/ 2049140 h 2323145"/>
              <a:gd name="connsiteX203" fmla="*/ 2381172 w 11269336"/>
              <a:gd name="connsiteY203" fmla="*/ 2030645 h 2323145"/>
              <a:gd name="connsiteX204" fmla="*/ 2360198 w 11269336"/>
              <a:gd name="connsiteY204" fmla="*/ 2029059 h 2323145"/>
              <a:gd name="connsiteX205" fmla="*/ 2348815 w 11269336"/>
              <a:gd name="connsiteY205" fmla="*/ 2026798 h 2323145"/>
              <a:gd name="connsiteX206" fmla="*/ 2347988 w 11269336"/>
              <a:gd name="connsiteY206" fmla="*/ 2025745 h 2323145"/>
              <a:gd name="connsiteX207" fmla="*/ 2312920 w 11269336"/>
              <a:gd name="connsiteY207" fmla="*/ 2036311 h 2323145"/>
              <a:gd name="connsiteX208" fmla="*/ 2307986 w 11269336"/>
              <a:gd name="connsiteY208" fmla="*/ 2035583 h 2323145"/>
              <a:gd name="connsiteX209" fmla="*/ 2285481 w 11269336"/>
              <a:gd name="connsiteY209" fmla="*/ 2045197 h 2323145"/>
              <a:gd name="connsiteX210" fmla="*/ 2273666 w 11269336"/>
              <a:gd name="connsiteY210" fmla="*/ 2048710 h 2323145"/>
              <a:gd name="connsiteX211" fmla="*/ 2270719 w 11269336"/>
              <a:gd name="connsiteY211" fmla="*/ 2052702 h 2323145"/>
              <a:gd name="connsiteX212" fmla="*/ 2253080 w 11269336"/>
              <a:gd name="connsiteY212" fmla="*/ 2056363 h 2323145"/>
              <a:gd name="connsiteX213" fmla="*/ 2250906 w 11269336"/>
              <a:gd name="connsiteY213" fmla="*/ 2055654 h 2323145"/>
              <a:gd name="connsiteX214" fmla="*/ 2236905 w 11269336"/>
              <a:gd name="connsiteY214" fmla="*/ 2062882 h 2323145"/>
              <a:gd name="connsiteX215" fmla="*/ 2225830 w 11269336"/>
              <a:gd name="connsiteY215" fmla="*/ 2074027 h 2323145"/>
              <a:gd name="connsiteX216" fmla="*/ 2073776 w 11269336"/>
              <a:gd name="connsiteY216" fmla="*/ 2089244 h 2323145"/>
              <a:gd name="connsiteX217" fmla="*/ 1948256 w 11269336"/>
              <a:gd name="connsiteY217" fmla="*/ 2146616 h 2323145"/>
              <a:gd name="connsiteX218" fmla="*/ 1865582 w 11269336"/>
              <a:gd name="connsiteY218" fmla="*/ 2153738 h 2323145"/>
              <a:gd name="connsiteX219" fmla="*/ 1835210 w 11269336"/>
              <a:gd name="connsiteY219" fmla="*/ 2134244 h 2323145"/>
              <a:gd name="connsiteX220" fmla="*/ 1632661 w 11269336"/>
              <a:gd name="connsiteY220" fmla="*/ 2173882 h 2323145"/>
              <a:gd name="connsiteX221" fmla="*/ 1579590 w 11269336"/>
              <a:gd name="connsiteY221" fmla="*/ 2173680 h 2323145"/>
              <a:gd name="connsiteX222" fmla="*/ 1535601 w 11269336"/>
              <a:gd name="connsiteY222" fmla="*/ 2194590 h 2323145"/>
              <a:gd name="connsiteX223" fmla="*/ 1515594 w 11269336"/>
              <a:gd name="connsiteY223" fmla="*/ 2189622 h 2323145"/>
              <a:gd name="connsiteX224" fmla="*/ 1512113 w 11269336"/>
              <a:gd name="connsiteY224" fmla="*/ 2188534 h 2323145"/>
              <a:gd name="connsiteX225" fmla="*/ 1498838 w 11269336"/>
              <a:gd name="connsiteY225" fmla="*/ 2189213 h 2323145"/>
              <a:gd name="connsiteX226" fmla="*/ 1494279 w 11269336"/>
              <a:gd name="connsiteY226" fmla="*/ 2183112 h 2323145"/>
              <a:gd name="connsiteX227" fmla="*/ 1473714 w 11269336"/>
              <a:gd name="connsiteY227" fmla="*/ 2179625 h 2323145"/>
              <a:gd name="connsiteX228" fmla="*/ 1449503 w 11269336"/>
              <a:gd name="connsiteY228" fmla="*/ 2182633 h 2323145"/>
              <a:gd name="connsiteX229" fmla="*/ 1266687 w 11269336"/>
              <a:gd name="connsiteY229" fmla="*/ 2212688 h 2323145"/>
              <a:gd name="connsiteX230" fmla="*/ 1239614 w 11269336"/>
              <a:gd name="connsiteY230" fmla="*/ 2209727 h 2323145"/>
              <a:gd name="connsiteX231" fmla="*/ 1202436 w 11269336"/>
              <a:gd name="connsiteY231" fmla="*/ 2209817 h 2323145"/>
              <a:gd name="connsiteX232" fmla="*/ 1136097 w 11269336"/>
              <a:gd name="connsiteY232" fmla="*/ 2205112 h 2323145"/>
              <a:gd name="connsiteX233" fmla="*/ 988232 w 11269336"/>
              <a:gd name="connsiteY233" fmla="*/ 2235635 h 2323145"/>
              <a:gd name="connsiteX234" fmla="*/ 981959 w 11269336"/>
              <a:gd name="connsiteY234" fmla="*/ 2231607 h 2323145"/>
              <a:gd name="connsiteX235" fmla="*/ 938600 w 11269336"/>
              <a:gd name="connsiteY235" fmla="*/ 2238113 h 2323145"/>
              <a:gd name="connsiteX236" fmla="*/ 791788 w 11269336"/>
              <a:gd name="connsiteY236" fmla="*/ 2293224 h 2323145"/>
              <a:gd name="connsiteX237" fmla="*/ 706914 w 11269336"/>
              <a:gd name="connsiteY237" fmla="*/ 2305046 h 2323145"/>
              <a:gd name="connsiteX238" fmla="*/ 675971 w 11269336"/>
              <a:gd name="connsiteY238" fmla="*/ 2304030 h 2323145"/>
              <a:gd name="connsiteX239" fmla="*/ 624180 w 11269336"/>
              <a:gd name="connsiteY239" fmla="*/ 2302650 h 2323145"/>
              <a:gd name="connsiteX240" fmla="*/ 583453 w 11269336"/>
              <a:gd name="connsiteY240" fmla="*/ 2288788 h 2323145"/>
              <a:gd name="connsiteX241" fmla="*/ 540946 w 11269336"/>
              <a:gd name="connsiteY241" fmla="*/ 2292721 h 2323145"/>
              <a:gd name="connsiteX242" fmla="*/ 533680 w 11269336"/>
              <a:gd name="connsiteY242" fmla="*/ 2310233 h 2323145"/>
              <a:gd name="connsiteX243" fmla="*/ 487366 w 11269336"/>
              <a:gd name="connsiteY243" fmla="*/ 2309053 h 2323145"/>
              <a:gd name="connsiteX244" fmla="*/ 416820 w 11269336"/>
              <a:gd name="connsiteY244" fmla="*/ 2305443 h 2323145"/>
              <a:gd name="connsiteX245" fmla="*/ 376805 w 11269336"/>
              <a:gd name="connsiteY245" fmla="*/ 2307647 h 2323145"/>
              <a:gd name="connsiteX246" fmla="*/ 266777 w 11269336"/>
              <a:gd name="connsiteY246" fmla="*/ 2309012 h 2323145"/>
              <a:gd name="connsiteX247" fmla="*/ 156013 w 11269336"/>
              <a:gd name="connsiteY247" fmla="*/ 2306832 h 2323145"/>
              <a:gd name="connsiteX248" fmla="*/ 87258 w 11269336"/>
              <a:gd name="connsiteY248" fmla="*/ 2285511 h 2323145"/>
              <a:gd name="connsiteX249" fmla="*/ 23798 w 11269336"/>
              <a:gd name="connsiteY249" fmla="*/ 2281822 h 2323145"/>
              <a:gd name="connsiteX250" fmla="*/ 0 w 11269336"/>
              <a:gd name="connsiteY250" fmla="*/ 2285369 h 2323145"/>
              <a:gd name="connsiteX251" fmla="*/ 0 w 11269336"/>
              <a:gd name="connsiteY251" fmla="*/ 0 h 2323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Lst>
            <a:rect l="l" t="t" r="r" b="b"/>
            <a:pathLst>
              <a:path w="11269336" h="2323145">
                <a:moveTo>
                  <a:pt x="0" y="0"/>
                </a:moveTo>
                <a:lnTo>
                  <a:pt x="11269336" y="0"/>
                </a:lnTo>
                <a:lnTo>
                  <a:pt x="11268645" y="511"/>
                </a:lnTo>
                <a:cubicBezTo>
                  <a:pt x="11257520" y="14091"/>
                  <a:pt x="11248967" y="32073"/>
                  <a:pt x="11230739" y="37096"/>
                </a:cubicBezTo>
                <a:cubicBezTo>
                  <a:pt x="11194283" y="47141"/>
                  <a:pt x="11124351" y="55013"/>
                  <a:pt x="11082485" y="78590"/>
                </a:cubicBezTo>
                <a:cubicBezTo>
                  <a:pt x="11064655" y="69818"/>
                  <a:pt x="11049588" y="97621"/>
                  <a:pt x="11031776" y="79197"/>
                </a:cubicBezTo>
                <a:cubicBezTo>
                  <a:pt x="11016683" y="85023"/>
                  <a:pt x="11009945" y="92832"/>
                  <a:pt x="10995894" y="83459"/>
                </a:cubicBezTo>
                <a:cubicBezTo>
                  <a:pt x="10971843" y="134740"/>
                  <a:pt x="10888992" y="106042"/>
                  <a:pt x="10861177" y="147419"/>
                </a:cubicBezTo>
                <a:cubicBezTo>
                  <a:pt x="10850370" y="129415"/>
                  <a:pt x="10807086" y="138624"/>
                  <a:pt x="10782732" y="135645"/>
                </a:cubicBezTo>
                <a:cubicBezTo>
                  <a:pt x="10869014" y="196205"/>
                  <a:pt x="10693356" y="147304"/>
                  <a:pt x="10660773" y="179312"/>
                </a:cubicBezTo>
                <a:cubicBezTo>
                  <a:pt x="10667385" y="121467"/>
                  <a:pt x="10595265" y="182241"/>
                  <a:pt x="10564442" y="160738"/>
                </a:cubicBezTo>
                <a:cubicBezTo>
                  <a:pt x="10544419" y="190949"/>
                  <a:pt x="10518436" y="167191"/>
                  <a:pt x="10490200" y="183533"/>
                </a:cubicBezTo>
                <a:cubicBezTo>
                  <a:pt x="10423905" y="202688"/>
                  <a:pt x="10362764" y="244779"/>
                  <a:pt x="10271351" y="243104"/>
                </a:cubicBezTo>
                <a:cubicBezTo>
                  <a:pt x="10247818" y="329775"/>
                  <a:pt x="10135674" y="303068"/>
                  <a:pt x="10061033" y="364937"/>
                </a:cubicBezTo>
                <a:cubicBezTo>
                  <a:pt x="10014289" y="383940"/>
                  <a:pt x="9930032" y="360289"/>
                  <a:pt x="9921770" y="406154"/>
                </a:cubicBezTo>
                <a:cubicBezTo>
                  <a:pt x="9894276" y="384665"/>
                  <a:pt x="9881945" y="430851"/>
                  <a:pt x="9858388" y="439489"/>
                </a:cubicBezTo>
                <a:cubicBezTo>
                  <a:pt x="9835642" y="426888"/>
                  <a:pt x="9828901" y="443125"/>
                  <a:pt x="9811914" y="449865"/>
                </a:cubicBezTo>
                <a:cubicBezTo>
                  <a:pt x="9801869" y="441287"/>
                  <a:pt x="9787055" y="444835"/>
                  <a:pt x="9784394" y="457816"/>
                </a:cubicBezTo>
                <a:cubicBezTo>
                  <a:pt x="9797169" y="483924"/>
                  <a:pt x="9656844" y="450179"/>
                  <a:pt x="9656836" y="469967"/>
                </a:cubicBezTo>
                <a:cubicBezTo>
                  <a:pt x="9589537" y="485301"/>
                  <a:pt x="9662097" y="527310"/>
                  <a:pt x="9561575" y="559978"/>
                </a:cubicBezTo>
                <a:cubicBezTo>
                  <a:pt x="9479149" y="599104"/>
                  <a:pt x="9215234" y="670585"/>
                  <a:pt x="9162278" y="704724"/>
                </a:cubicBezTo>
                <a:cubicBezTo>
                  <a:pt x="9173017" y="730567"/>
                  <a:pt x="9063215" y="727685"/>
                  <a:pt x="9062863" y="754656"/>
                </a:cubicBezTo>
                <a:cubicBezTo>
                  <a:pt x="9021608" y="774940"/>
                  <a:pt x="8924639" y="816390"/>
                  <a:pt x="8914746" y="826428"/>
                </a:cubicBezTo>
                <a:lnTo>
                  <a:pt x="8917778" y="835198"/>
                </a:lnTo>
                <a:lnTo>
                  <a:pt x="8905560" y="838358"/>
                </a:lnTo>
                <a:lnTo>
                  <a:pt x="8897564" y="834287"/>
                </a:lnTo>
                <a:lnTo>
                  <a:pt x="8878040" y="844150"/>
                </a:lnTo>
                <a:cubicBezTo>
                  <a:pt x="8861112" y="848992"/>
                  <a:pt x="8812843" y="856499"/>
                  <a:pt x="8795998" y="863337"/>
                </a:cubicBezTo>
                <a:cubicBezTo>
                  <a:pt x="8792888" y="873975"/>
                  <a:pt x="8786153" y="880792"/>
                  <a:pt x="8776970" y="885177"/>
                </a:cubicBezTo>
                <a:lnTo>
                  <a:pt x="8755719" y="889754"/>
                </a:lnTo>
                <a:lnTo>
                  <a:pt x="8743257" y="904723"/>
                </a:lnTo>
                <a:cubicBezTo>
                  <a:pt x="8737642" y="908108"/>
                  <a:pt x="8730651" y="908759"/>
                  <a:pt x="8721366" y="904711"/>
                </a:cubicBezTo>
                <a:cubicBezTo>
                  <a:pt x="8711895" y="915873"/>
                  <a:pt x="8676250" y="900745"/>
                  <a:pt x="8678353" y="926318"/>
                </a:cubicBezTo>
                <a:cubicBezTo>
                  <a:pt x="8658506" y="928813"/>
                  <a:pt x="8647569" y="933735"/>
                  <a:pt x="8636849" y="937900"/>
                </a:cubicBezTo>
                <a:lnTo>
                  <a:pt x="8620213" y="943068"/>
                </a:lnTo>
                <a:lnTo>
                  <a:pt x="8612581" y="952695"/>
                </a:lnTo>
                <a:cubicBezTo>
                  <a:pt x="8605836" y="959769"/>
                  <a:pt x="8598255" y="964412"/>
                  <a:pt x="8589038" y="963892"/>
                </a:cubicBezTo>
                <a:lnTo>
                  <a:pt x="8579950" y="960899"/>
                </a:lnTo>
                <a:cubicBezTo>
                  <a:pt x="8579740" y="962476"/>
                  <a:pt x="8579529" y="964053"/>
                  <a:pt x="8579319" y="965630"/>
                </a:cubicBezTo>
                <a:cubicBezTo>
                  <a:pt x="8579138" y="972972"/>
                  <a:pt x="8576531" y="980010"/>
                  <a:pt x="8547429" y="984506"/>
                </a:cubicBezTo>
                <a:cubicBezTo>
                  <a:pt x="8529238" y="1001725"/>
                  <a:pt x="8505565" y="1015840"/>
                  <a:pt x="8478704" y="1025490"/>
                </a:cubicBezTo>
                <a:cubicBezTo>
                  <a:pt x="8473109" y="1019545"/>
                  <a:pt x="8465819" y="1032194"/>
                  <a:pt x="8461421" y="1035512"/>
                </a:cubicBezTo>
                <a:cubicBezTo>
                  <a:pt x="8459739" y="1031087"/>
                  <a:pt x="8447663" y="1032074"/>
                  <a:pt x="8445003" y="1036851"/>
                </a:cubicBezTo>
                <a:cubicBezTo>
                  <a:pt x="8366593" y="1075951"/>
                  <a:pt x="8398773" y="1021402"/>
                  <a:pt x="8357350" y="1060213"/>
                </a:cubicBezTo>
                <a:cubicBezTo>
                  <a:pt x="8349366" y="1063843"/>
                  <a:pt x="8342208" y="1063367"/>
                  <a:pt x="8335565" y="1061151"/>
                </a:cubicBezTo>
                <a:lnTo>
                  <a:pt x="8325267" y="1055919"/>
                </a:lnTo>
                <a:lnTo>
                  <a:pt x="8293586" y="1076144"/>
                </a:lnTo>
                <a:cubicBezTo>
                  <a:pt x="8277595" y="1084193"/>
                  <a:pt x="8260401" y="1090863"/>
                  <a:pt x="8242405" y="1095960"/>
                </a:cubicBezTo>
                <a:cubicBezTo>
                  <a:pt x="8226373" y="1101227"/>
                  <a:pt x="8224213" y="1102052"/>
                  <a:pt x="8197391" y="1107746"/>
                </a:cubicBezTo>
                <a:cubicBezTo>
                  <a:pt x="8090266" y="1152133"/>
                  <a:pt x="8141491" y="1082372"/>
                  <a:pt x="8081474" y="1130125"/>
                </a:cubicBezTo>
                <a:cubicBezTo>
                  <a:pt x="8070634" y="1134173"/>
                  <a:pt x="8061619" y="1132810"/>
                  <a:pt x="8053585" y="1129169"/>
                </a:cubicBezTo>
                <a:lnTo>
                  <a:pt x="8038422" y="1119092"/>
                </a:lnTo>
                <a:lnTo>
                  <a:pt x="8029450" y="1125592"/>
                </a:lnTo>
                <a:cubicBezTo>
                  <a:pt x="7992226" y="1133484"/>
                  <a:pt x="7978616" y="1122765"/>
                  <a:pt x="7959552" y="1140188"/>
                </a:cubicBezTo>
                <a:cubicBezTo>
                  <a:pt x="7922008" y="1119572"/>
                  <a:pt x="7937737" y="1141786"/>
                  <a:pt x="7914188" y="1150862"/>
                </a:cubicBezTo>
                <a:cubicBezTo>
                  <a:pt x="7896037" y="1160155"/>
                  <a:pt x="7933463" y="1163411"/>
                  <a:pt x="7914918" y="1168758"/>
                </a:cubicBezTo>
                <a:cubicBezTo>
                  <a:pt x="7893102" y="1165887"/>
                  <a:pt x="7898453" y="1187420"/>
                  <a:pt x="7875510" y="1183153"/>
                </a:cubicBezTo>
                <a:cubicBezTo>
                  <a:pt x="7877354" y="1165743"/>
                  <a:pt x="7834286" y="1194789"/>
                  <a:pt x="7829932" y="1180782"/>
                </a:cubicBezTo>
                <a:cubicBezTo>
                  <a:pt x="7816047" y="1204874"/>
                  <a:pt x="7801901" y="1181513"/>
                  <a:pt x="7779182" y="1192665"/>
                </a:cubicBezTo>
                <a:cubicBezTo>
                  <a:pt x="7769446" y="1202686"/>
                  <a:pt x="7761564" y="1205661"/>
                  <a:pt x="7748774" y="1199586"/>
                </a:cubicBezTo>
                <a:cubicBezTo>
                  <a:pt x="7704339" y="1247771"/>
                  <a:pt x="7717626" y="1207638"/>
                  <a:pt x="7671846" y="1231966"/>
                </a:cubicBezTo>
                <a:cubicBezTo>
                  <a:pt x="7632956" y="1255682"/>
                  <a:pt x="7587383" y="1275180"/>
                  <a:pt x="7554146" y="1319748"/>
                </a:cubicBezTo>
                <a:cubicBezTo>
                  <a:pt x="7548775" y="1331557"/>
                  <a:pt x="7531272" y="1339155"/>
                  <a:pt x="7515052" y="1336718"/>
                </a:cubicBezTo>
                <a:cubicBezTo>
                  <a:pt x="7512260" y="1336298"/>
                  <a:pt x="7509613" y="1335590"/>
                  <a:pt x="7507193" y="1334617"/>
                </a:cubicBezTo>
                <a:cubicBezTo>
                  <a:pt x="7488273" y="1365207"/>
                  <a:pt x="7468925" y="1356298"/>
                  <a:pt x="7461694" y="1375866"/>
                </a:cubicBezTo>
                <a:cubicBezTo>
                  <a:pt x="7422434" y="1391917"/>
                  <a:pt x="7384603" y="1382819"/>
                  <a:pt x="7377571" y="1400128"/>
                </a:cubicBezTo>
                <a:cubicBezTo>
                  <a:pt x="7356236" y="1403926"/>
                  <a:pt x="7322509" y="1393138"/>
                  <a:pt x="7311261" y="1412652"/>
                </a:cubicBezTo>
                <a:cubicBezTo>
                  <a:pt x="7305349" y="1400071"/>
                  <a:pt x="7289966" y="1428039"/>
                  <a:pt x="7275307" y="1422171"/>
                </a:cubicBezTo>
                <a:cubicBezTo>
                  <a:pt x="7264529" y="1416601"/>
                  <a:pt x="7257348" y="1423786"/>
                  <a:pt x="7247783" y="1426330"/>
                </a:cubicBezTo>
                <a:cubicBezTo>
                  <a:pt x="7233839" y="1423056"/>
                  <a:pt x="7194363" y="1442037"/>
                  <a:pt x="7185047" y="1451812"/>
                </a:cubicBezTo>
                <a:cubicBezTo>
                  <a:pt x="7164447" y="1483396"/>
                  <a:pt x="7101577" y="1475742"/>
                  <a:pt x="7084117" y="1500281"/>
                </a:cubicBezTo>
                <a:cubicBezTo>
                  <a:pt x="7076899" y="1504821"/>
                  <a:pt x="7069494" y="1507565"/>
                  <a:pt x="7062011" y="1509183"/>
                </a:cubicBezTo>
                <a:lnTo>
                  <a:pt x="7040555" y="1511207"/>
                </a:lnTo>
                <a:lnTo>
                  <a:pt x="7033438" y="1506772"/>
                </a:lnTo>
                <a:lnTo>
                  <a:pt x="7020886" y="1510764"/>
                </a:lnTo>
                <a:lnTo>
                  <a:pt x="7017033" y="1510650"/>
                </a:lnTo>
                <a:lnTo>
                  <a:pt x="6995460" y="1511173"/>
                </a:lnTo>
                <a:cubicBezTo>
                  <a:pt x="7010208" y="1537643"/>
                  <a:pt x="6938512" y="1522467"/>
                  <a:pt x="6962144" y="1541508"/>
                </a:cubicBezTo>
                <a:cubicBezTo>
                  <a:pt x="6926351" y="1550586"/>
                  <a:pt x="6958236" y="1566326"/>
                  <a:pt x="6910674" y="1554793"/>
                </a:cubicBezTo>
                <a:cubicBezTo>
                  <a:pt x="6859225" y="1589274"/>
                  <a:pt x="6769015" y="1598548"/>
                  <a:pt x="6732152" y="1642538"/>
                </a:cubicBezTo>
                <a:cubicBezTo>
                  <a:pt x="6734901" y="1628031"/>
                  <a:pt x="6709146" y="1622413"/>
                  <a:pt x="6694106" y="1632377"/>
                </a:cubicBezTo>
                <a:cubicBezTo>
                  <a:pt x="6702628" y="1575914"/>
                  <a:pt x="6638899" y="1692862"/>
                  <a:pt x="6617223" y="1659889"/>
                </a:cubicBezTo>
                <a:cubicBezTo>
                  <a:pt x="6623246" y="1693349"/>
                  <a:pt x="6561228" y="1764690"/>
                  <a:pt x="6521138" y="1744340"/>
                </a:cubicBezTo>
                <a:cubicBezTo>
                  <a:pt x="6469831" y="1761656"/>
                  <a:pt x="6438109" y="1796731"/>
                  <a:pt x="6380677" y="1796883"/>
                </a:cubicBezTo>
                <a:cubicBezTo>
                  <a:pt x="6379865" y="1801686"/>
                  <a:pt x="6377810" y="1805986"/>
                  <a:pt x="6374897" y="1809910"/>
                </a:cubicBezTo>
                <a:lnTo>
                  <a:pt x="6364545" y="1820090"/>
                </a:lnTo>
                <a:lnTo>
                  <a:pt x="6362126" y="1819991"/>
                </a:lnTo>
                <a:cubicBezTo>
                  <a:pt x="6353055" y="1821720"/>
                  <a:pt x="6348796" y="1824537"/>
                  <a:pt x="6346673" y="1827824"/>
                </a:cubicBezTo>
                <a:lnTo>
                  <a:pt x="6345588" y="1832232"/>
                </a:lnTo>
                <a:lnTo>
                  <a:pt x="6335708" y="1838451"/>
                </a:lnTo>
                <a:lnTo>
                  <a:pt x="6318182" y="1852975"/>
                </a:lnTo>
                <a:lnTo>
                  <a:pt x="6313084" y="1853561"/>
                </a:lnTo>
                <a:lnTo>
                  <a:pt x="6283816" y="1872148"/>
                </a:lnTo>
                <a:lnTo>
                  <a:pt x="6282550" y="1871392"/>
                </a:lnTo>
                <a:cubicBezTo>
                  <a:pt x="6279041" y="1870121"/>
                  <a:pt x="6275192" y="1869982"/>
                  <a:pt x="6270527" y="1872208"/>
                </a:cubicBezTo>
                <a:cubicBezTo>
                  <a:pt x="6265029" y="1853962"/>
                  <a:pt x="6262790" y="1867903"/>
                  <a:pt x="6249518" y="1876079"/>
                </a:cubicBezTo>
                <a:cubicBezTo>
                  <a:pt x="6238019" y="1849564"/>
                  <a:pt x="6207959" y="1881750"/>
                  <a:pt x="6190386" y="1872478"/>
                </a:cubicBezTo>
                <a:cubicBezTo>
                  <a:pt x="6180893" y="1879083"/>
                  <a:pt x="6170646" y="1885584"/>
                  <a:pt x="6159777" y="1891745"/>
                </a:cubicBezTo>
                <a:lnTo>
                  <a:pt x="6153131" y="1895079"/>
                </a:lnTo>
                <a:lnTo>
                  <a:pt x="6152798" y="1894920"/>
                </a:lnTo>
                <a:cubicBezTo>
                  <a:pt x="6150925" y="1895166"/>
                  <a:pt x="6148578" y="1896082"/>
                  <a:pt x="6145388" y="1897990"/>
                </a:cubicBezTo>
                <a:lnTo>
                  <a:pt x="6141014" y="1901155"/>
                </a:lnTo>
                <a:lnTo>
                  <a:pt x="6128122" y="1907623"/>
                </a:lnTo>
                <a:lnTo>
                  <a:pt x="6122351" y="1908359"/>
                </a:lnTo>
                <a:cubicBezTo>
                  <a:pt x="6099508" y="1905910"/>
                  <a:pt x="6088334" y="1869006"/>
                  <a:pt x="6064750" y="1896394"/>
                </a:cubicBezTo>
                <a:cubicBezTo>
                  <a:pt x="6025977" y="1903785"/>
                  <a:pt x="5997095" y="1889190"/>
                  <a:pt x="5964230" y="1910038"/>
                </a:cubicBezTo>
                <a:cubicBezTo>
                  <a:pt x="5927910" y="1916874"/>
                  <a:pt x="5894873" y="1914928"/>
                  <a:pt x="5865399" y="1926966"/>
                </a:cubicBezTo>
                <a:cubicBezTo>
                  <a:pt x="5851644" y="1923038"/>
                  <a:pt x="5839380" y="1922808"/>
                  <a:pt x="5829951" y="1934755"/>
                </a:cubicBezTo>
                <a:cubicBezTo>
                  <a:pt x="5795498" y="1938369"/>
                  <a:pt x="5784532" y="1926246"/>
                  <a:pt x="5765285" y="1941322"/>
                </a:cubicBezTo>
                <a:cubicBezTo>
                  <a:pt x="5741789" y="1922874"/>
                  <a:pt x="5742385" y="1931607"/>
                  <a:pt x="5734750" y="1939793"/>
                </a:cubicBezTo>
                <a:lnTo>
                  <a:pt x="5733569" y="1940505"/>
                </a:lnTo>
                <a:lnTo>
                  <a:pt x="5730329" y="1937845"/>
                </a:lnTo>
                <a:lnTo>
                  <a:pt x="5724661" y="1937455"/>
                </a:lnTo>
                <a:lnTo>
                  <a:pt x="5710186" y="1941370"/>
                </a:lnTo>
                <a:lnTo>
                  <a:pt x="5704910" y="1943663"/>
                </a:lnTo>
                <a:cubicBezTo>
                  <a:pt x="5701213" y="1944937"/>
                  <a:pt x="5698678" y="1945391"/>
                  <a:pt x="5696836" y="1945271"/>
                </a:cubicBezTo>
                <a:lnTo>
                  <a:pt x="5696583" y="1945050"/>
                </a:lnTo>
                <a:lnTo>
                  <a:pt x="5689123" y="1947067"/>
                </a:lnTo>
                <a:cubicBezTo>
                  <a:pt x="5676655" y="1951072"/>
                  <a:pt x="5664639" y="1955533"/>
                  <a:pt x="5653291" y="1960245"/>
                </a:cubicBezTo>
                <a:cubicBezTo>
                  <a:pt x="5640346" y="1947636"/>
                  <a:pt x="5600180" y="1973739"/>
                  <a:pt x="5599385" y="1945198"/>
                </a:cubicBezTo>
                <a:cubicBezTo>
                  <a:pt x="5583913" y="1950736"/>
                  <a:pt x="5576590" y="1964134"/>
                  <a:pt x="5578300" y="1944963"/>
                </a:cubicBezTo>
                <a:cubicBezTo>
                  <a:pt x="5573104" y="1946266"/>
                  <a:pt x="5569560" y="1945382"/>
                  <a:pt x="5566758" y="1943441"/>
                </a:cubicBezTo>
                <a:lnTo>
                  <a:pt x="5565857" y="1942445"/>
                </a:lnTo>
                <a:lnTo>
                  <a:pt x="5531534" y="1955208"/>
                </a:lnTo>
                <a:lnTo>
                  <a:pt x="5526552" y="1954799"/>
                </a:lnTo>
                <a:lnTo>
                  <a:pt x="5504723" y="1965811"/>
                </a:lnTo>
                <a:lnTo>
                  <a:pt x="5493156" y="1970063"/>
                </a:lnTo>
                <a:lnTo>
                  <a:pt x="5490486" y="1974227"/>
                </a:lnTo>
                <a:cubicBezTo>
                  <a:pt x="5487271" y="1977077"/>
                  <a:pt x="5482233" y="1979045"/>
                  <a:pt x="5473107" y="1979001"/>
                </a:cubicBezTo>
                <a:lnTo>
                  <a:pt x="5470885" y="1978432"/>
                </a:lnTo>
                <a:lnTo>
                  <a:pt x="5457393" y="1986525"/>
                </a:lnTo>
                <a:cubicBezTo>
                  <a:pt x="5453194" y="1989853"/>
                  <a:pt x="5449663" y="1993721"/>
                  <a:pt x="5447102" y="1998329"/>
                </a:cubicBezTo>
                <a:cubicBezTo>
                  <a:pt x="5386283" y="2017364"/>
                  <a:pt x="5223545" y="2015483"/>
                  <a:pt x="5159151" y="2029640"/>
                </a:cubicBezTo>
                <a:cubicBezTo>
                  <a:pt x="5141359" y="2036610"/>
                  <a:pt x="5090827" y="2076822"/>
                  <a:pt x="5098838" y="2062961"/>
                </a:cubicBezTo>
                <a:cubicBezTo>
                  <a:pt x="5047883" y="2099457"/>
                  <a:pt x="4922007" y="2111466"/>
                  <a:pt x="4860988" y="2135698"/>
                </a:cubicBezTo>
                <a:cubicBezTo>
                  <a:pt x="4805413" y="2152292"/>
                  <a:pt x="4784714" y="2158665"/>
                  <a:pt x="4765388" y="2162525"/>
                </a:cubicBezTo>
                <a:cubicBezTo>
                  <a:pt x="4758560" y="2161978"/>
                  <a:pt x="4751823" y="2160531"/>
                  <a:pt x="4745033" y="2158859"/>
                </a:cubicBezTo>
                <a:lnTo>
                  <a:pt x="4741475" y="2157998"/>
                </a:lnTo>
                <a:lnTo>
                  <a:pt x="4728247" y="2159526"/>
                </a:lnTo>
                <a:lnTo>
                  <a:pt x="4723263" y="2153742"/>
                </a:lnTo>
                <a:lnTo>
                  <a:pt x="4593061" y="2171597"/>
                </a:lnTo>
                <a:lnTo>
                  <a:pt x="4405765" y="2199902"/>
                </a:lnTo>
                <a:cubicBezTo>
                  <a:pt x="4403942" y="2198353"/>
                  <a:pt x="4402457" y="2196614"/>
                  <a:pt x="4401354" y="2194745"/>
                </a:cubicBezTo>
                <a:lnTo>
                  <a:pt x="4366646" y="2198564"/>
                </a:lnTo>
                <a:lnTo>
                  <a:pt x="4354009" y="2204984"/>
                </a:lnTo>
                <a:lnTo>
                  <a:pt x="4348284" y="2205270"/>
                </a:lnTo>
                <a:lnTo>
                  <a:pt x="4333906" y="2205251"/>
                </a:lnTo>
                <a:cubicBezTo>
                  <a:pt x="4326429" y="2204713"/>
                  <a:pt x="4318024" y="2203940"/>
                  <a:pt x="4308819" y="2203822"/>
                </a:cubicBezTo>
                <a:lnTo>
                  <a:pt x="4301210" y="2204456"/>
                </a:lnTo>
                <a:lnTo>
                  <a:pt x="4283095" y="2198177"/>
                </a:lnTo>
                <a:cubicBezTo>
                  <a:pt x="4269863" y="2193337"/>
                  <a:pt x="4259612" y="2190345"/>
                  <a:pt x="4250119" y="2196342"/>
                </a:cubicBezTo>
                <a:cubicBezTo>
                  <a:pt x="4230702" y="2190559"/>
                  <a:pt x="4213171" y="2166890"/>
                  <a:pt x="4189203" y="2178994"/>
                </a:cubicBezTo>
                <a:cubicBezTo>
                  <a:pt x="4194512" y="2165594"/>
                  <a:pt x="4160734" y="2183257"/>
                  <a:pt x="4154035" y="2171950"/>
                </a:cubicBezTo>
                <a:cubicBezTo>
                  <a:pt x="4150098" y="2162547"/>
                  <a:pt x="4138934" y="2165714"/>
                  <a:pt x="4129569" y="2163850"/>
                </a:cubicBezTo>
                <a:cubicBezTo>
                  <a:pt x="4121391" y="2155090"/>
                  <a:pt x="4076089" y="2154737"/>
                  <a:pt x="4061250" y="2159236"/>
                </a:cubicBezTo>
                <a:cubicBezTo>
                  <a:pt x="4020618" y="2177811"/>
                  <a:pt x="3978175" y="2144465"/>
                  <a:pt x="3945480" y="2158279"/>
                </a:cubicBezTo>
                <a:cubicBezTo>
                  <a:pt x="3936362" y="2159139"/>
                  <a:pt x="3928502" y="2158369"/>
                  <a:pt x="3921468" y="2156588"/>
                </a:cubicBezTo>
                <a:lnTo>
                  <a:pt x="3903348" y="2149220"/>
                </a:lnTo>
                <a:lnTo>
                  <a:pt x="3901342" y="2142355"/>
                </a:lnTo>
                <a:lnTo>
                  <a:pt x="3888539" y="2140476"/>
                </a:lnTo>
                <a:lnTo>
                  <a:pt x="3885662" y="2138740"/>
                </a:lnTo>
                <a:cubicBezTo>
                  <a:pt x="3880178" y="2135398"/>
                  <a:pt x="3874645" y="2132286"/>
                  <a:pt x="3868627" y="2130023"/>
                </a:cubicBezTo>
                <a:cubicBezTo>
                  <a:pt x="3859240" y="2159198"/>
                  <a:pt x="3815892" y="2115590"/>
                  <a:pt x="3819177" y="2142111"/>
                </a:cubicBezTo>
                <a:cubicBezTo>
                  <a:pt x="3784478" y="2134756"/>
                  <a:pt x="3796708" y="2161930"/>
                  <a:pt x="3769100" y="2131731"/>
                </a:cubicBezTo>
                <a:cubicBezTo>
                  <a:pt x="3702423" y="2139704"/>
                  <a:pt x="3625642" y="2109386"/>
                  <a:pt x="3562752" y="2131785"/>
                </a:cubicBezTo>
                <a:cubicBezTo>
                  <a:pt x="3576244" y="2120400"/>
                  <a:pt x="3560801" y="2104591"/>
                  <a:pt x="3541402" y="2106821"/>
                </a:cubicBezTo>
                <a:cubicBezTo>
                  <a:pt x="3592232" y="2061584"/>
                  <a:pt x="3356194" y="2115384"/>
                  <a:pt x="3365341" y="2077638"/>
                </a:cubicBezTo>
                <a:cubicBezTo>
                  <a:pt x="3303594" y="2079161"/>
                  <a:pt x="3221644" y="2111487"/>
                  <a:pt x="3170922" y="2115957"/>
                </a:cubicBezTo>
                <a:cubicBezTo>
                  <a:pt x="3166532" y="2119769"/>
                  <a:pt x="3161579" y="2122617"/>
                  <a:pt x="3156256" y="2124773"/>
                </a:cubicBezTo>
                <a:lnTo>
                  <a:pt x="3140298" y="2129182"/>
                </a:lnTo>
                <a:lnTo>
                  <a:pt x="3138514" y="2128069"/>
                </a:lnTo>
                <a:cubicBezTo>
                  <a:pt x="3130169" y="2125710"/>
                  <a:pt x="3124679" y="2126336"/>
                  <a:pt x="3120467" y="2128281"/>
                </a:cubicBezTo>
                <a:lnTo>
                  <a:pt x="3116175" y="2131633"/>
                </a:lnTo>
                <a:lnTo>
                  <a:pt x="3103685" y="2132814"/>
                </a:lnTo>
                <a:lnTo>
                  <a:pt x="3078794" y="2137935"/>
                </a:lnTo>
                <a:lnTo>
                  <a:pt x="3074407" y="2136274"/>
                </a:lnTo>
                <a:lnTo>
                  <a:pt x="3037285" y="2139919"/>
                </a:lnTo>
                <a:lnTo>
                  <a:pt x="3036901" y="2138726"/>
                </a:lnTo>
                <a:cubicBezTo>
                  <a:pt x="3035193" y="2136135"/>
                  <a:pt x="3032337" y="2134379"/>
                  <a:pt x="3026996" y="2134322"/>
                </a:cubicBezTo>
                <a:cubicBezTo>
                  <a:pt x="3037063" y="2116196"/>
                  <a:pt x="3024412" y="2127308"/>
                  <a:pt x="3007772" y="2128742"/>
                </a:cubicBezTo>
                <a:cubicBezTo>
                  <a:pt x="3019697" y="2100910"/>
                  <a:pt x="2971305" y="2115987"/>
                  <a:pt x="2965030" y="2100494"/>
                </a:cubicBezTo>
                <a:cubicBezTo>
                  <a:pt x="2952539" y="2102174"/>
                  <a:pt x="2939545" y="2103445"/>
                  <a:pt x="2926342" y="2104155"/>
                </a:cubicBezTo>
                <a:lnTo>
                  <a:pt x="2918608" y="2104215"/>
                </a:lnTo>
                <a:cubicBezTo>
                  <a:pt x="2918564" y="2104122"/>
                  <a:pt x="2918519" y="2104030"/>
                  <a:pt x="2918475" y="2103937"/>
                </a:cubicBezTo>
                <a:cubicBezTo>
                  <a:pt x="2916840" y="2103354"/>
                  <a:pt x="2914314" y="2103149"/>
                  <a:pt x="2910360" y="2103444"/>
                </a:cubicBezTo>
                <a:lnTo>
                  <a:pt x="2904507" y="2104326"/>
                </a:lnTo>
                <a:lnTo>
                  <a:pt x="2889503" y="2104443"/>
                </a:lnTo>
                <a:lnTo>
                  <a:pt x="2884480" y="2102626"/>
                </a:lnTo>
                <a:lnTo>
                  <a:pt x="2882689" y="2099228"/>
                </a:lnTo>
                <a:lnTo>
                  <a:pt x="2881291" y="2099618"/>
                </a:lnTo>
                <a:cubicBezTo>
                  <a:pt x="2870663" y="2105606"/>
                  <a:pt x="2867338" y="2114210"/>
                  <a:pt x="2853979" y="2090388"/>
                </a:cubicBezTo>
                <a:cubicBezTo>
                  <a:pt x="2829652" y="2100099"/>
                  <a:pt x="2824975" y="2085577"/>
                  <a:pt x="2791790" y="2080332"/>
                </a:cubicBezTo>
                <a:cubicBezTo>
                  <a:pt x="2777850" y="2089504"/>
                  <a:pt x="2766709" y="2086170"/>
                  <a:pt x="2755844" y="2078874"/>
                </a:cubicBezTo>
                <a:cubicBezTo>
                  <a:pt x="2723488" y="2083049"/>
                  <a:pt x="2694065" y="2072780"/>
                  <a:pt x="2657742" y="2070179"/>
                </a:cubicBezTo>
                <a:cubicBezTo>
                  <a:pt x="2618372" y="2082020"/>
                  <a:pt x="2598368" y="2060559"/>
                  <a:pt x="2559549" y="2057873"/>
                </a:cubicBezTo>
                <a:cubicBezTo>
                  <a:pt x="2525789" y="2078403"/>
                  <a:pt x="2531908" y="2039838"/>
                  <a:pt x="2512054" y="2031671"/>
                </a:cubicBezTo>
                <a:lnTo>
                  <a:pt x="2506437" y="2030918"/>
                </a:lnTo>
                <a:lnTo>
                  <a:pt x="2491752" y="2033906"/>
                </a:lnTo>
                <a:lnTo>
                  <a:pt x="2486338" y="2035862"/>
                </a:lnTo>
                <a:cubicBezTo>
                  <a:pt x="2482568" y="2036899"/>
                  <a:pt x="2480011" y="2037191"/>
                  <a:pt x="2478186" y="2036953"/>
                </a:cubicBezTo>
                <a:lnTo>
                  <a:pt x="2477950" y="2036715"/>
                </a:lnTo>
                <a:lnTo>
                  <a:pt x="2470381" y="2038256"/>
                </a:lnTo>
                <a:cubicBezTo>
                  <a:pt x="2457686" y="2041461"/>
                  <a:pt x="2445410" y="2045155"/>
                  <a:pt x="2433781" y="2049140"/>
                </a:cubicBezTo>
                <a:cubicBezTo>
                  <a:pt x="2421781" y="2035703"/>
                  <a:pt x="2379959" y="2059234"/>
                  <a:pt x="2381172" y="2030645"/>
                </a:cubicBezTo>
                <a:cubicBezTo>
                  <a:pt x="2365380" y="2035192"/>
                  <a:pt x="2357148" y="2048120"/>
                  <a:pt x="2360198" y="2029059"/>
                </a:cubicBezTo>
                <a:cubicBezTo>
                  <a:pt x="2354933" y="2030031"/>
                  <a:pt x="2351467" y="2028919"/>
                  <a:pt x="2348815" y="2026798"/>
                </a:cubicBezTo>
                <a:lnTo>
                  <a:pt x="2347988" y="2025745"/>
                </a:lnTo>
                <a:lnTo>
                  <a:pt x="2312920" y="2036311"/>
                </a:lnTo>
                <a:lnTo>
                  <a:pt x="2307986" y="2035583"/>
                </a:lnTo>
                <a:lnTo>
                  <a:pt x="2285481" y="2045197"/>
                </a:lnTo>
                <a:lnTo>
                  <a:pt x="2273666" y="2048710"/>
                </a:lnTo>
                <a:lnTo>
                  <a:pt x="2270719" y="2052702"/>
                </a:lnTo>
                <a:cubicBezTo>
                  <a:pt x="2267315" y="2055347"/>
                  <a:pt x="2262161" y="2056992"/>
                  <a:pt x="2253080" y="2056363"/>
                </a:cubicBezTo>
                <a:lnTo>
                  <a:pt x="2250906" y="2055654"/>
                </a:lnTo>
                <a:lnTo>
                  <a:pt x="2236905" y="2062882"/>
                </a:lnTo>
                <a:cubicBezTo>
                  <a:pt x="2232493" y="2065942"/>
                  <a:pt x="2228705" y="2069583"/>
                  <a:pt x="2225830" y="2074027"/>
                </a:cubicBezTo>
                <a:cubicBezTo>
                  <a:pt x="2173117" y="2059597"/>
                  <a:pt x="2128486" y="2085502"/>
                  <a:pt x="2073776" y="2089244"/>
                </a:cubicBezTo>
                <a:cubicBezTo>
                  <a:pt x="2046050" y="2059365"/>
                  <a:pt x="1957570" y="2112693"/>
                  <a:pt x="1948256" y="2146616"/>
                </a:cubicBezTo>
                <a:cubicBezTo>
                  <a:pt x="1943005" y="2109192"/>
                  <a:pt x="1832736" y="2206239"/>
                  <a:pt x="1865582" y="2153738"/>
                </a:cubicBezTo>
                <a:cubicBezTo>
                  <a:pt x="1847376" y="2159567"/>
                  <a:pt x="1826258" y="2147592"/>
                  <a:pt x="1835210" y="2134244"/>
                </a:cubicBezTo>
                <a:cubicBezTo>
                  <a:pt x="1781916" y="2167476"/>
                  <a:pt x="1695112" y="2153556"/>
                  <a:pt x="1632661" y="2173882"/>
                </a:cubicBezTo>
                <a:cubicBezTo>
                  <a:pt x="1594177" y="2150642"/>
                  <a:pt x="1616426" y="2173975"/>
                  <a:pt x="1579590" y="2173680"/>
                </a:cubicBezTo>
                <a:cubicBezTo>
                  <a:pt x="1592812" y="2198112"/>
                  <a:pt x="1533818" y="2165220"/>
                  <a:pt x="1535601" y="2194590"/>
                </a:cubicBezTo>
                <a:cubicBezTo>
                  <a:pt x="1528840" y="2193608"/>
                  <a:pt x="1522236" y="2191728"/>
                  <a:pt x="1515594" y="2189622"/>
                </a:cubicBezTo>
                <a:lnTo>
                  <a:pt x="1512113" y="2188534"/>
                </a:lnTo>
                <a:lnTo>
                  <a:pt x="1498838" y="2189213"/>
                </a:lnTo>
                <a:lnTo>
                  <a:pt x="1494279" y="2183112"/>
                </a:lnTo>
                <a:lnTo>
                  <a:pt x="1473714" y="2179625"/>
                </a:lnTo>
                <a:cubicBezTo>
                  <a:pt x="1466138" y="2179292"/>
                  <a:pt x="1458132" y="2180071"/>
                  <a:pt x="1449503" y="2182633"/>
                </a:cubicBezTo>
                <a:lnTo>
                  <a:pt x="1266687" y="2212688"/>
                </a:lnTo>
                <a:cubicBezTo>
                  <a:pt x="1256792" y="2212722"/>
                  <a:pt x="1247024" y="2217857"/>
                  <a:pt x="1239614" y="2209727"/>
                </a:cubicBezTo>
                <a:cubicBezTo>
                  <a:pt x="1228778" y="2200326"/>
                  <a:pt x="1202276" y="2223497"/>
                  <a:pt x="1202436" y="2209817"/>
                </a:cubicBezTo>
                <a:cubicBezTo>
                  <a:pt x="1183471" y="2225854"/>
                  <a:pt x="1157340" y="2206849"/>
                  <a:pt x="1136097" y="2205112"/>
                </a:cubicBezTo>
                <a:cubicBezTo>
                  <a:pt x="1100396" y="2209415"/>
                  <a:pt x="1013922" y="2231219"/>
                  <a:pt x="988232" y="2235635"/>
                </a:cubicBezTo>
                <a:cubicBezTo>
                  <a:pt x="986445" y="2234079"/>
                  <a:pt x="984332" y="2232722"/>
                  <a:pt x="981959" y="2231607"/>
                </a:cubicBezTo>
                <a:cubicBezTo>
                  <a:pt x="968170" y="2225130"/>
                  <a:pt x="948759" y="2228043"/>
                  <a:pt x="938600" y="2238113"/>
                </a:cubicBezTo>
                <a:cubicBezTo>
                  <a:pt x="888371" y="2272824"/>
                  <a:pt x="837950" y="2280135"/>
                  <a:pt x="791788" y="2293224"/>
                </a:cubicBezTo>
                <a:cubicBezTo>
                  <a:pt x="739035" y="2305159"/>
                  <a:pt x="769009" y="2269676"/>
                  <a:pt x="706914" y="2305046"/>
                </a:cubicBezTo>
                <a:cubicBezTo>
                  <a:pt x="697882" y="2295919"/>
                  <a:pt x="689339" y="2296797"/>
                  <a:pt x="675971" y="2304030"/>
                </a:cubicBezTo>
                <a:cubicBezTo>
                  <a:pt x="650201" y="2309060"/>
                  <a:pt x="647591" y="2282853"/>
                  <a:pt x="624180" y="2302650"/>
                </a:cubicBezTo>
                <a:cubicBezTo>
                  <a:pt x="626400" y="2287987"/>
                  <a:pt x="574045" y="2305175"/>
                  <a:pt x="583453" y="2288788"/>
                </a:cubicBezTo>
                <a:cubicBezTo>
                  <a:pt x="564313" y="2278832"/>
                  <a:pt x="559671" y="2301039"/>
                  <a:pt x="540946" y="2292721"/>
                </a:cubicBezTo>
                <a:cubicBezTo>
                  <a:pt x="521576" y="2293191"/>
                  <a:pt x="554439" y="2305843"/>
                  <a:pt x="533680" y="2310233"/>
                </a:cubicBezTo>
                <a:cubicBezTo>
                  <a:pt x="508069" y="2313043"/>
                  <a:pt x="512638" y="2338541"/>
                  <a:pt x="487366" y="2309053"/>
                </a:cubicBezTo>
                <a:cubicBezTo>
                  <a:pt x="462164" y="2321083"/>
                  <a:pt x="454441" y="2307251"/>
                  <a:pt x="416820" y="2305443"/>
                </a:cubicBezTo>
                <a:cubicBezTo>
                  <a:pt x="403012" y="2315890"/>
                  <a:pt x="390105" y="2313733"/>
                  <a:pt x="376805" y="2307647"/>
                </a:cubicBezTo>
                <a:cubicBezTo>
                  <a:pt x="341751" y="2315035"/>
                  <a:pt x="307408" y="2307897"/>
                  <a:pt x="266777" y="2309012"/>
                </a:cubicBezTo>
                <a:cubicBezTo>
                  <a:pt x="225310" y="2324664"/>
                  <a:pt x="199419" y="2305548"/>
                  <a:pt x="156013" y="2306832"/>
                </a:cubicBezTo>
                <a:cubicBezTo>
                  <a:pt x="117457" y="2333851"/>
                  <a:pt x="122965" y="2279562"/>
                  <a:pt x="87258" y="2285511"/>
                </a:cubicBezTo>
                <a:cubicBezTo>
                  <a:pt x="38977" y="2309189"/>
                  <a:pt x="74043" y="2277969"/>
                  <a:pt x="23798" y="2281822"/>
                </a:cubicBezTo>
                <a:lnTo>
                  <a:pt x="0" y="2285369"/>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2"/>
              </a:solidFill>
            </a:endParaRPr>
          </a:p>
        </p:txBody>
      </p:sp>
      <p:sp>
        <p:nvSpPr>
          <p:cNvPr id="2" name="Title 1">
            <a:extLst>
              <a:ext uri="{FF2B5EF4-FFF2-40B4-BE49-F238E27FC236}">
                <a16:creationId xmlns:a16="http://schemas.microsoft.com/office/drawing/2014/main" id="{1C2F6D46-D4BB-E855-3485-549376C534FB}"/>
              </a:ext>
            </a:extLst>
          </p:cNvPr>
          <p:cNvSpPr>
            <a:spLocks noGrp="1"/>
          </p:cNvSpPr>
          <p:nvPr>
            <p:ph type="title"/>
          </p:nvPr>
        </p:nvSpPr>
        <p:spPr>
          <a:xfrm>
            <a:off x="497973" y="393380"/>
            <a:ext cx="7655427" cy="739881"/>
          </a:xfrm>
        </p:spPr>
        <p:txBody>
          <a:bodyPr vert="horz" lIns="91440" tIns="45720" rIns="91440" bIns="45720" rtlCol="0" anchor="b">
            <a:normAutofit/>
          </a:bodyPr>
          <a:lstStyle/>
          <a:p>
            <a:r>
              <a:rPr lang="en-US" sz="3600" b="1" dirty="0"/>
              <a:t>Three dimensions</a:t>
            </a:r>
          </a:p>
        </p:txBody>
      </p:sp>
      <p:pic>
        <p:nvPicPr>
          <p:cNvPr id="7" name="Picture 6">
            <a:extLst>
              <a:ext uri="{FF2B5EF4-FFF2-40B4-BE49-F238E27FC236}">
                <a16:creationId xmlns:a16="http://schemas.microsoft.com/office/drawing/2014/main" id="{2661B66F-ADA5-81D8-2F3C-11D16E6CEF6D}"/>
              </a:ext>
            </a:extLst>
          </p:cNvPr>
          <p:cNvPicPr>
            <a:picLocks noChangeAspect="1"/>
          </p:cNvPicPr>
          <p:nvPr/>
        </p:nvPicPr>
        <p:blipFill>
          <a:blip r:embed="rId3"/>
          <a:stretch>
            <a:fillRect/>
          </a:stretch>
        </p:blipFill>
        <p:spPr>
          <a:xfrm>
            <a:off x="497973" y="2013145"/>
            <a:ext cx="4735611" cy="4451475"/>
          </a:xfrm>
          <a:prstGeom prst="rect">
            <a:avLst/>
          </a:prstGeom>
        </p:spPr>
      </p:pic>
      <p:pic>
        <p:nvPicPr>
          <p:cNvPr id="5" name="Picture 4">
            <a:extLst>
              <a:ext uri="{FF2B5EF4-FFF2-40B4-BE49-F238E27FC236}">
                <a16:creationId xmlns:a16="http://schemas.microsoft.com/office/drawing/2014/main" id="{BE4C7778-06E9-FD29-9340-8552D18E3748}"/>
              </a:ext>
            </a:extLst>
          </p:cNvPr>
          <p:cNvPicPr>
            <a:picLocks noChangeAspect="1"/>
          </p:cNvPicPr>
          <p:nvPr/>
        </p:nvPicPr>
        <p:blipFill>
          <a:blip r:embed="rId4"/>
          <a:stretch>
            <a:fillRect/>
          </a:stretch>
        </p:blipFill>
        <p:spPr>
          <a:xfrm>
            <a:off x="5744198" y="2431933"/>
            <a:ext cx="6447802" cy="3030466"/>
          </a:xfrm>
          <a:prstGeom prst="rect">
            <a:avLst/>
          </a:prstGeom>
        </p:spPr>
      </p:pic>
      <p:sp>
        <p:nvSpPr>
          <p:cNvPr id="16" name="Freeform: Shape 15">
            <a:extLst>
              <a:ext uri="{FF2B5EF4-FFF2-40B4-BE49-F238E27FC236}">
                <a16:creationId xmlns:a16="http://schemas.microsoft.com/office/drawing/2014/main" id="{CFDF195F-784B-4D00-8C92-6FC1B0499E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07088" y="6277971"/>
            <a:ext cx="6884912" cy="580030"/>
          </a:xfrm>
          <a:custGeom>
            <a:avLst/>
            <a:gdLst>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26340 w 6884912"/>
              <a:gd name="connsiteY39" fmla="*/ 638496 h 1161397"/>
              <a:gd name="connsiteX40" fmla="*/ 1731986 w 6884912"/>
              <a:gd name="connsiteY40" fmla="*/ 589682 h 1161397"/>
              <a:gd name="connsiteX41" fmla="*/ 1927935 w 6884912"/>
              <a:gd name="connsiteY41" fmla="*/ 628540 h 1161397"/>
              <a:gd name="connsiteX42" fmla="*/ 2039075 w 6884912"/>
              <a:gd name="connsiteY42" fmla="*/ 599964 h 1161397"/>
              <a:gd name="connsiteX43" fmla="*/ 2066980 w 6884912"/>
              <a:gd name="connsiteY43" fmla="*/ 550413 h 1161397"/>
              <a:gd name="connsiteX44" fmla="*/ 2352236 w 6884912"/>
              <a:gd name="connsiteY44" fmla="*/ 519602 h 1161397"/>
              <a:gd name="connsiteX45" fmla="*/ 2420791 w 6884912"/>
              <a:gd name="connsiteY45" fmla="*/ 492826 h 1161397"/>
              <a:gd name="connsiteX46" fmla="*/ 2489932 w 6884912"/>
              <a:gd name="connsiteY46" fmla="*/ 507864 h 1161397"/>
              <a:gd name="connsiteX47" fmla="*/ 2512917 w 6884912"/>
              <a:gd name="connsiteY47" fmla="*/ 489127 h 1161397"/>
              <a:gd name="connsiteX48" fmla="*/ 2516783 w 6884912"/>
              <a:gd name="connsiteY48" fmla="*/ 485473 h 1161397"/>
              <a:gd name="connsiteX49" fmla="*/ 2534360 w 6884912"/>
              <a:gd name="connsiteY49" fmla="*/ 480064 h 1161397"/>
              <a:gd name="connsiteX50" fmla="*/ 2536691 w 6884912"/>
              <a:gd name="connsiteY50" fmla="*/ 467018 h 1161397"/>
              <a:gd name="connsiteX51" fmla="*/ 2561265 w 6884912"/>
              <a:gd name="connsiteY51" fmla="*/ 450623 h 1161397"/>
              <a:gd name="connsiteX52" fmla="*/ 2594349 w 6884912"/>
              <a:gd name="connsiteY52" fmla="*/ 443884 h 1161397"/>
              <a:gd name="connsiteX53" fmla="*/ 2754324 w 6884912"/>
              <a:gd name="connsiteY53" fmla="*/ 424766 h 1161397"/>
              <a:gd name="connsiteX54" fmla="*/ 2848470 w 6884912"/>
              <a:gd name="connsiteY54" fmla="*/ 405966 h 1161397"/>
              <a:gd name="connsiteX55" fmla="*/ 2881772 w 6884912"/>
              <a:gd name="connsiteY55" fmla="*/ 387260 h 1161397"/>
              <a:gd name="connsiteX56" fmla="*/ 2929932 w 6884912"/>
              <a:gd name="connsiteY56" fmla="*/ 368912 h 1161397"/>
              <a:gd name="connsiteX57" fmla="*/ 3013020 w 6884912"/>
              <a:gd name="connsiteY57" fmla="*/ 327578 h 1161397"/>
              <a:gd name="connsiteX58" fmla="*/ 3127968 w 6884912"/>
              <a:gd name="connsiteY58" fmla="*/ 287613 h 1161397"/>
              <a:gd name="connsiteX59" fmla="*/ 3222191 w 6884912"/>
              <a:gd name="connsiteY59" fmla="*/ 307887 h 1161397"/>
              <a:gd name="connsiteX60" fmla="*/ 3227953 w 6884912"/>
              <a:gd name="connsiteY60" fmla="*/ 297650 h 1161397"/>
              <a:gd name="connsiteX61" fmla="*/ 3287859 w 6884912"/>
              <a:gd name="connsiteY61" fmla="*/ 287558 h 1161397"/>
              <a:gd name="connsiteX62" fmla="*/ 3510042 w 6884912"/>
              <a:gd name="connsiteY62" fmla="*/ 311820 h 1161397"/>
              <a:gd name="connsiteX63" fmla="*/ 3626773 w 6884912"/>
              <a:gd name="connsiteY63" fmla="*/ 290452 h 1161397"/>
              <a:gd name="connsiteX64" fmla="*/ 3666217 w 6884912"/>
              <a:gd name="connsiteY64" fmla="*/ 273255 h 1161397"/>
              <a:gd name="connsiteX65" fmla="*/ 3732427 w 6884912"/>
              <a:gd name="connsiteY65" fmla="*/ 245039 h 1161397"/>
              <a:gd name="connsiteX66" fmla="*/ 3777022 w 6884912"/>
              <a:gd name="connsiteY66" fmla="*/ 200276 h 1161397"/>
              <a:gd name="connsiteX67" fmla="*/ 3791246 w 6884912"/>
              <a:gd name="connsiteY67" fmla="*/ 189996 h 1161397"/>
              <a:gd name="connsiteX68" fmla="*/ 3819864 w 6884912"/>
              <a:gd name="connsiteY68" fmla="*/ 194605 h 1161397"/>
              <a:gd name="connsiteX69" fmla="*/ 3830398 w 6884912"/>
              <a:gd name="connsiteY69" fmla="*/ 188383 h 1161397"/>
              <a:gd name="connsiteX70" fmla="*/ 3834360 w 6884912"/>
              <a:gd name="connsiteY70" fmla="*/ 188992 h 1161397"/>
              <a:gd name="connsiteX71" fmla="*/ 3843715 w 6884912"/>
              <a:gd name="connsiteY71" fmla="*/ 188752 h 1161397"/>
              <a:gd name="connsiteX72" fmla="*/ 3842609 w 6884912"/>
              <a:gd name="connsiteY72" fmla="*/ 197386 h 1161397"/>
              <a:gd name="connsiteX73" fmla="*/ 3853961 w 6884912"/>
              <a:gd name="connsiteY73" fmla="*/ 213380 h 1161397"/>
              <a:gd name="connsiteX74" fmla="*/ 3907640 w 6884912"/>
              <a:gd name="connsiteY74" fmla="*/ 207568 h 1161397"/>
              <a:gd name="connsiteX75" fmla="*/ 3910449 w 6884912"/>
              <a:gd name="connsiteY75" fmla="*/ 197808 h 1161397"/>
              <a:gd name="connsiteX76" fmla="*/ 3917197 w 6884912"/>
              <a:gd name="connsiteY76" fmla="*/ 196121 h 1161397"/>
              <a:gd name="connsiteX77" fmla="*/ 3922400 w 6884912"/>
              <a:gd name="connsiteY77" fmla="*/ 205056 h 1161397"/>
              <a:gd name="connsiteX78" fmla="*/ 4013061 w 6884912"/>
              <a:gd name="connsiteY78" fmla="*/ 224874 h 1161397"/>
              <a:gd name="connsiteX79" fmla="*/ 4134285 w 6884912"/>
              <a:gd name="connsiteY79" fmla="*/ 235592 h 1161397"/>
              <a:gd name="connsiteX80" fmla="*/ 4220717 w 6884912"/>
              <a:gd name="connsiteY80" fmla="*/ 192946 h 1161397"/>
              <a:gd name="connsiteX81" fmla="*/ 4228802 w 6884912"/>
              <a:gd name="connsiteY81" fmla="*/ 201468 h 1161397"/>
              <a:gd name="connsiteX82" fmla="*/ 4289361 w 6884912"/>
              <a:gd name="connsiteY82" fmla="*/ 196642 h 1161397"/>
              <a:gd name="connsiteX83" fmla="*/ 4498913 w 6884912"/>
              <a:gd name="connsiteY83" fmla="*/ 118915 h 1161397"/>
              <a:gd name="connsiteX84" fmla="*/ 4617330 w 6884912"/>
              <a:gd name="connsiteY84" fmla="*/ 111163 h 1161397"/>
              <a:gd name="connsiteX85" fmla="*/ 4659778 w 6884912"/>
              <a:gd name="connsiteY85" fmla="*/ 118219 h 1161397"/>
              <a:gd name="connsiteX86" fmla="*/ 4730870 w 6884912"/>
              <a:gd name="connsiteY86" fmla="*/ 129432 h 1161397"/>
              <a:gd name="connsiteX87" fmla="*/ 4785037 w 6884912"/>
              <a:gd name="connsiteY87" fmla="*/ 161964 h 1161397"/>
              <a:gd name="connsiteX88" fmla="*/ 4844073 w 6884912"/>
              <a:gd name="connsiteY88" fmla="*/ 161768 h 1161397"/>
              <a:gd name="connsiteX89" fmla="*/ 4856454 w 6884912"/>
              <a:gd name="connsiteY89" fmla="*/ 130488 h 1161397"/>
              <a:gd name="connsiteX90" fmla="*/ 4920038 w 6884912"/>
              <a:gd name="connsiteY90" fmla="*/ 140418 h 1161397"/>
              <a:gd name="connsiteX91" fmla="*/ 5016639 w 6884912"/>
              <a:gd name="connsiteY91" fmla="*/ 158905 h 1161397"/>
              <a:gd name="connsiteX92" fmla="*/ 5072009 w 6884912"/>
              <a:gd name="connsiteY92" fmla="*/ 161502 h 1161397"/>
              <a:gd name="connsiteX93" fmla="*/ 5223626 w 6884912"/>
              <a:gd name="connsiteY93" fmla="*/ 177356 h 1161397"/>
              <a:gd name="connsiteX94" fmla="*/ 5375773 w 6884912"/>
              <a:gd name="connsiteY94" fmla="*/ 199913 h 1161397"/>
              <a:gd name="connsiteX95" fmla="*/ 5467502 w 6884912"/>
              <a:gd name="connsiteY95" fmla="*/ 250963 h 1161397"/>
              <a:gd name="connsiteX96" fmla="*/ 5592395 w 6884912"/>
              <a:gd name="connsiteY96" fmla="*/ 265434 h 1161397"/>
              <a:gd name="connsiteX97" fmla="*/ 5613532 w 6884912"/>
              <a:gd name="connsiteY97" fmla="*/ 273379 h 1161397"/>
              <a:gd name="connsiteX98" fmla="*/ 5642173 w 6884912"/>
              <a:gd name="connsiteY98" fmla="*/ 266904 h 1161397"/>
              <a:gd name="connsiteX99" fmla="*/ 5756910 w 6884912"/>
              <a:gd name="connsiteY99" fmla="*/ 239211 h 1161397"/>
              <a:gd name="connsiteX100" fmla="*/ 5846667 w 6884912"/>
              <a:gd name="connsiteY100" fmla="*/ 201786 h 1161397"/>
              <a:gd name="connsiteX101" fmla="*/ 5960732 w 6884912"/>
              <a:gd name="connsiteY101" fmla="*/ 220708 h 1161397"/>
              <a:gd name="connsiteX102" fmla="*/ 6029542 w 6884912"/>
              <a:gd name="connsiteY102" fmla="*/ 210339 h 1161397"/>
              <a:gd name="connsiteX103" fmla="*/ 6141123 w 6884912"/>
              <a:gd name="connsiteY103" fmla="*/ 159923 h 1161397"/>
              <a:gd name="connsiteX104" fmla="*/ 6290640 w 6884912"/>
              <a:gd name="connsiteY104" fmla="*/ 167441 h 1161397"/>
              <a:gd name="connsiteX105" fmla="*/ 6322806 w 6884912"/>
              <a:gd name="connsiteY105" fmla="*/ 213293 h 1161397"/>
              <a:gd name="connsiteX106" fmla="*/ 6364914 w 6884912"/>
              <a:gd name="connsiteY106" fmla="*/ 240140 h 1161397"/>
              <a:gd name="connsiteX107" fmla="*/ 6380420 w 6884912"/>
              <a:gd name="connsiteY107" fmla="*/ 173195 h 1161397"/>
              <a:gd name="connsiteX108" fmla="*/ 6507891 w 6884912"/>
              <a:gd name="connsiteY108" fmla="*/ 118474 h 1161397"/>
              <a:gd name="connsiteX109" fmla="*/ 6571807 w 6884912"/>
              <a:gd name="connsiteY109" fmla="*/ 98636 h 1161397"/>
              <a:gd name="connsiteX110" fmla="*/ 6671880 w 6884912"/>
              <a:gd name="connsiteY110" fmla="*/ 82931 h 1161397"/>
              <a:gd name="connsiteX111" fmla="*/ 6702266 w 6884912"/>
              <a:gd name="connsiteY111" fmla="*/ 75470 h 1161397"/>
              <a:gd name="connsiteX112" fmla="*/ 6845802 w 6884912"/>
              <a:gd name="connsiteY112" fmla="*/ 24496 h 1161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6884912" h="1161397">
                <a:moveTo>
                  <a:pt x="6884912" y="0"/>
                </a:moveTo>
                <a:lnTo>
                  <a:pt x="6884912" y="1161397"/>
                </a:lnTo>
                <a:lnTo>
                  <a:pt x="0" y="1161397"/>
                </a:lnTo>
                <a:lnTo>
                  <a:pt x="27135" y="1147460"/>
                </a:lnTo>
                <a:cubicBezTo>
                  <a:pt x="57431" y="1167048"/>
                  <a:pt x="61886" y="1135904"/>
                  <a:pt x="115388" y="1159043"/>
                </a:cubicBezTo>
                <a:cubicBezTo>
                  <a:pt x="116121" y="1155340"/>
                  <a:pt x="117370" y="1151777"/>
                  <a:pt x="119094" y="1148463"/>
                </a:cubicBezTo>
                <a:cubicBezTo>
                  <a:pt x="129121" y="1129214"/>
                  <a:pt x="152727" y="1122391"/>
                  <a:pt x="171824" y="1133224"/>
                </a:cubicBezTo>
                <a:cubicBezTo>
                  <a:pt x="254344" y="1161369"/>
                  <a:pt x="315458" y="1143220"/>
                  <a:pt x="376455" y="1137381"/>
                </a:cubicBezTo>
                <a:cubicBezTo>
                  <a:pt x="443775" y="1125614"/>
                  <a:pt x="382885" y="1083927"/>
                  <a:pt x="478946" y="1106011"/>
                </a:cubicBezTo>
                <a:cubicBezTo>
                  <a:pt x="481662" y="1085172"/>
                  <a:pt x="491731" y="1081489"/>
                  <a:pt x="512111" y="1085599"/>
                </a:cubicBezTo>
                <a:cubicBezTo>
                  <a:pt x="544368" y="1078502"/>
                  <a:pt x="526559" y="1032754"/>
                  <a:pt x="567875" y="1051976"/>
                </a:cubicBezTo>
                <a:cubicBezTo>
                  <a:pt x="553871" y="1028602"/>
                  <a:pt x="624901" y="1025930"/>
                  <a:pt x="601644" y="1003997"/>
                </a:cubicBezTo>
                <a:cubicBezTo>
                  <a:pt x="614803" y="975652"/>
                  <a:pt x="637415" y="1010272"/>
                  <a:pt x="651408" y="984938"/>
                </a:cubicBezTo>
                <a:cubicBezTo>
                  <a:pt x="673042" y="974024"/>
                  <a:pt x="646948" y="1015207"/>
                  <a:pt x="673197" y="1010060"/>
                </a:cubicBezTo>
                <a:cubicBezTo>
                  <a:pt x="703527" y="999318"/>
                  <a:pt x="718626" y="1045053"/>
                  <a:pt x="723108" y="980081"/>
                </a:cubicBezTo>
                <a:cubicBezTo>
                  <a:pt x="760262" y="985126"/>
                  <a:pt x="757827" y="957145"/>
                  <a:pt x="797699" y="931362"/>
                </a:cubicBezTo>
                <a:cubicBezTo>
                  <a:pt x="821097" y="940623"/>
                  <a:pt x="833565" y="929189"/>
                  <a:pt x="843359" y="910894"/>
                </a:cubicBezTo>
                <a:cubicBezTo>
                  <a:pt x="887668" y="902160"/>
                  <a:pt x="919738" y="869376"/>
                  <a:pt x="965215" y="846701"/>
                </a:cubicBezTo>
                <a:cubicBezTo>
                  <a:pt x="1023081" y="848019"/>
                  <a:pt x="1036422" y="800154"/>
                  <a:pt x="1085080" y="776086"/>
                </a:cubicBezTo>
                <a:cubicBezTo>
                  <a:pt x="1140763" y="795544"/>
                  <a:pt x="1110309" y="730471"/>
                  <a:pt x="1131224" y="706160"/>
                </a:cubicBezTo>
                <a:lnTo>
                  <a:pt x="1138051" y="702034"/>
                </a:lnTo>
                <a:lnTo>
                  <a:pt x="1158800" y="700004"/>
                </a:lnTo>
                <a:lnTo>
                  <a:pt x="1166947" y="700762"/>
                </a:lnTo>
                <a:cubicBezTo>
                  <a:pt x="1172432" y="700717"/>
                  <a:pt x="1175913" y="699961"/>
                  <a:pt x="1178135" y="698631"/>
                </a:cubicBezTo>
                <a:lnTo>
                  <a:pt x="1178301" y="698094"/>
                </a:lnTo>
                <a:lnTo>
                  <a:pt x="1188995" y="697048"/>
                </a:lnTo>
                <a:cubicBezTo>
                  <a:pt x="1207294" y="696390"/>
                  <a:pt x="1225337" y="696802"/>
                  <a:pt x="1242716" y="698052"/>
                </a:cubicBezTo>
                <a:cubicBezTo>
                  <a:pt x="1250387" y="668345"/>
                  <a:pt x="1318259" y="689091"/>
                  <a:pt x="1299977" y="639196"/>
                </a:cubicBezTo>
                <a:cubicBezTo>
                  <a:pt x="1323072" y="639367"/>
                  <a:pt x="1341279" y="658105"/>
                  <a:pt x="1326190" y="625955"/>
                </a:cubicBezTo>
                <a:cubicBezTo>
                  <a:pt x="1333572" y="625050"/>
                  <a:pt x="1337406" y="621362"/>
                  <a:pt x="1339600" y="616295"/>
                </a:cubicBezTo>
                <a:lnTo>
                  <a:pt x="1340054" y="614022"/>
                </a:lnTo>
                <a:lnTo>
                  <a:pt x="1391606" y="615229"/>
                </a:lnTo>
                <a:lnTo>
                  <a:pt x="1397565" y="611490"/>
                </a:lnTo>
                <a:lnTo>
                  <a:pt x="1432302" y="617267"/>
                </a:lnTo>
                <a:lnTo>
                  <a:pt x="1449644" y="617591"/>
                </a:lnTo>
                <a:lnTo>
                  <a:pt x="1455793" y="623174"/>
                </a:lnTo>
                <a:cubicBezTo>
                  <a:pt x="1461744" y="626151"/>
                  <a:pt x="1469373" y="626493"/>
                  <a:pt x="1480758" y="620863"/>
                </a:cubicBezTo>
                <a:lnTo>
                  <a:pt x="1483154" y="618527"/>
                </a:lnTo>
                <a:lnTo>
                  <a:pt x="1505495" y="624325"/>
                </a:lnTo>
                <a:cubicBezTo>
                  <a:pt x="1512992" y="627532"/>
                  <a:pt x="1520025" y="632078"/>
                  <a:pt x="1526340" y="638496"/>
                </a:cubicBezTo>
                <a:cubicBezTo>
                  <a:pt x="1586113" y="586768"/>
                  <a:pt x="1659006" y="610309"/>
                  <a:pt x="1731986" y="589682"/>
                </a:cubicBezTo>
                <a:cubicBezTo>
                  <a:pt x="1750397" y="523106"/>
                  <a:pt x="1896056" y="573257"/>
                  <a:pt x="1927935" y="628540"/>
                </a:cubicBezTo>
                <a:cubicBezTo>
                  <a:pt x="1912854" y="559823"/>
                  <a:pt x="2112261" y="676347"/>
                  <a:pt x="2039075" y="599964"/>
                </a:cubicBezTo>
                <a:cubicBezTo>
                  <a:pt x="2066036" y="601198"/>
                  <a:pt x="2086366" y="569532"/>
                  <a:pt x="2066980" y="550413"/>
                </a:cubicBezTo>
                <a:cubicBezTo>
                  <a:pt x="2155364" y="582582"/>
                  <a:pt x="2259548" y="514786"/>
                  <a:pt x="2352236" y="519602"/>
                </a:cubicBezTo>
                <a:cubicBezTo>
                  <a:pt x="2388450" y="459394"/>
                  <a:pt x="2373298" y="511682"/>
                  <a:pt x="2420791" y="492826"/>
                </a:cubicBezTo>
                <a:cubicBezTo>
                  <a:pt x="2417962" y="542563"/>
                  <a:pt x="2475071" y="455098"/>
                  <a:pt x="2489932" y="507864"/>
                </a:cubicBezTo>
                <a:cubicBezTo>
                  <a:pt x="2498105" y="502761"/>
                  <a:pt x="2505553" y="496153"/>
                  <a:pt x="2512917" y="489127"/>
                </a:cubicBezTo>
                <a:lnTo>
                  <a:pt x="2516783" y="485473"/>
                </a:lnTo>
                <a:lnTo>
                  <a:pt x="2534360" y="480064"/>
                </a:lnTo>
                <a:lnTo>
                  <a:pt x="2536691" y="467018"/>
                </a:lnTo>
                <a:lnTo>
                  <a:pt x="2561265" y="450623"/>
                </a:lnTo>
                <a:cubicBezTo>
                  <a:pt x="2570872" y="446262"/>
                  <a:pt x="2581686" y="443655"/>
                  <a:pt x="2594349" y="443884"/>
                </a:cubicBezTo>
                <a:cubicBezTo>
                  <a:pt x="2640435" y="464638"/>
                  <a:pt x="2696955" y="396361"/>
                  <a:pt x="2754324" y="424766"/>
                </a:cubicBezTo>
                <a:cubicBezTo>
                  <a:pt x="2775130" y="430896"/>
                  <a:pt x="2837731" y="423458"/>
                  <a:pt x="2848470" y="405966"/>
                </a:cubicBezTo>
                <a:cubicBezTo>
                  <a:pt x="2861295" y="401100"/>
                  <a:pt x="2876936" y="405309"/>
                  <a:pt x="2881772" y="387260"/>
                </a:cubicBezTo>
                <a:cubicBezTo>
                  <a:pt x="2890299" y="365261"/>
                  <a:pt x="2938134" y="392997"/>
                  <a:pt x="2929932" y="368912"/>
                </a:cubicBezTo>
                <a:cubicBezTo>
                  <a:pt x="2963844" y="387799"/>
                  <a:pt x="2986550" y="341223"/>
                  <a:pt x="3013020" y="327578"/>
                </a:cubicBezTo>
                <a:cubicBezTo>
                  <a:pt x="3040041" y="346996"/>
                  <a:pt x="3068934" y="299222"/>
                  <a:pt x="3127968" y="287613"/>
                </a:cubicBezTo>
                <a:cubicBezTo>
                  <a:pt x="3157770" y="310215"/>
                  <a:pt x="3167695" y="279445"/>
                  <a:pt x="3222191" y="307887"/>
                </a:cubicBezTo>
                <a:cubicBezTo>
                  <a:pt x="3223593" y="304249"/>
                  <a:pt x="3225533" y="300801"/>
                  <a:pt x="3227953" y="297650"/>
                </a:cubicBezTo>
                <a:cubicBezTo>
                  <a:pt x="3242008" y="279345"/>
                  <a:pt x="3268831" y="274825"/>
                  <a:pt x="3287859" y="287558"/>
                </a:cubicBezTo>
                <a:cubicBezTo>
                  <a:pt x="3373144" y="323866"/>
                  <a:pt x="3442657" y="311681"/>
                  <a:pt x="3510042" y="311820"/>
                </a:cubicBezTo>
                <a:cubicBezTo>
                  <a:pt x="3585274" y="306641"/>
                  <a:pt x="3525753" y="258887"/>
                  <a:pt x="3626773" y="290452"/>
                </a:cubicBezTo>
                <a:cubicBezTo>
                  <a:pt x="3633124" y="269835"/>
                  <a:pt x="3644693" y="267134"/>
                  <a:pt x="3666217" y="273255"/>
                </a:cubicBezTo>
                <a:cubicBezTo>
                  <a:pt x="3702502" y="269310"/>
                  <a:pt x="3690563" y="221720"/>
                  <a:pt x="3732427" y="245039"/>
                </a:cubicBezTo>
                <a:cubicBezTo>
                  <a:pt x="3720985" y="220241"/>
                  <a:pt x="3798776" y="224539"/>
                  <a:pt x="3777022" y="200276"/>
                </a:cubicBezTo>
                <a:cubicBezTo>
                  <a:pt x="3781759" y="193499"/>
                  <a:pt x="3786499" y="190723"/>
                  <a:pt x="3791246" y="189996"/>
                </a:cubicBezTo>
                <a:cubicBezTo>
                  <a:pt x="3800740" y="188542"/>
                  <a:pt x="3810265" y="195284"/>
                  <a:pt x="3819864" y="194605"/>
                </a:cubicBezTo>
                <a:lnTo>
                  <a:pt x="3830398" y="188383"/>
                </a:lnTo>
                <a:lnTo>
                  <a:pt x="3834360" y="188992"/>
                </a:lnTo>
                <a:lnTo>
                  <a:pt x="3843715" y="188752"/>
                </a:lnTo>
                <a:lnTo>
                  <a:pt x="3842609" y="197386"/>
                </a:lnTo>
                <a:cubicBezTo>
                  <a:pt x="3840673" y="205638"/>
                  <a:pt x="3839248" y="214671"/>
                  <a:pt x="3853961" y="213380"/>
                </a:cubicBezTo>
                <a:cubicBezTo>
                  <a:pt x="3884396" y="206569"/>
                  <a:pt x="3895082" y="241941"/>
                  <a:pt x="3907640" y="207568"/>
                </a:cubicBezTo>
                <a:lnTo>
                  <a:pt x="3910449" y="197808"/>
                </a:lnTo>
                <a:lnTo>
                  <a:pt x="3917197" y="196121"/>
                </a:lnTo>
                <a:cubicBezTo>
                  <a:pt x="3920833" y="196372"/>
                  <a:pt x="3922919" y="198717"/>
                  <a:pt x="3922400" y="205056"/>
                </a:cubicBezTo>
                <a:cubicBezTo>
                  <a:pt x="3950680" y="178467"/>
                  <a:pt x="3984062" y="218098"/>
                  <a:pt x="4013061" y="224874"/>
                </a:cubicBezTo>
                <a:cubicBezTo>
                  <a:pt x="4034530" y="199451"/>
                  <a:pt x="4074202" y="238734"/>
                  <a:pt x="4134285" y="235592"/>
                </a:cubicBezTo>
                <a:cubicBezTo>
                  <a:pt x="4157674" y="206403"/>
                  <a:pt x="4174806" y="233822"/>
                  <a:pt x="4220717" y="192946"/>
                </a:cubicBezTo>
                <a:cubicBezTo>
                  <a:pt x="4222964" y="196132"/>
                  <a:pt x="4225687" y="199002"/>
                  <a:pt x="4228802" y="201468"/>
                </a:cubicBezTo>
                <a:cubicBezTo>
                  <a:pt x="4246898" y="215792"/>
                  <a:pt x="4274013" y="213632"/>
                  <a:pt x="4289361" y="196642"/>
                </a:cubicBezTo>
                <a:cubicBezTo>
                  <a:pt x="4363212" y="140627"/>
                  <a:pt x="4433598" y="135488"/>
                  <a:pt x="4498913" y="118915"/>
                </a:cubicBezTo>
                <a:cubicBezTo>
                  <a:pt x="4573135" y="105586"/>
                  <a:pt x="4527062" y="166416"/>
                  <a:pt x="4617330" y="111163"/>
                </a:cubicBezTo>
                <a:cubicBezTo>
                  <a:pt x="4628518" y="129608"/>
                  <a:pt x="4640397" y="129405"/>
                  <a:pt x="4659778" y="118219"/>
                </a:cubicBezTo>
                <a:cubicBezTo>
                  <a:pt x="4695929" y="113193"/>
                  <a:pt x="4695958" y="162259"/>
                  <a:pt x="4730870" y="129432"/>
                </a:cubicBezTo>
                <a:cubicBezTo>
                  <a:pt x="4725822" y="156271"/>
                  <a:pt x="4800214" y="133127"/>
                  <a:pt x="4785037" y="161964"/>
                </a:cubicBezTo>
                <a:cubicBezTo>
                  <a:pt x="4810025" y="183633"/>
                  <a:pt x="4819434" y="143205"/>
                  <a:pt x="4844073" y="161768"/>
                </a:cubicBezTo>
                <a:cubicBezTo>
                  <a:pt x="4870797" y="164132"/>
                  <a:pt x="4827288" y="135164"/>
                  <a:pt x="4856454" y="130488"/>
                </a:cubicBezTo>
                <a:cubicBezTo>
                  <a:pt x="4892086" y="129553"/>
                  <a:pt x="4889263" y="81477"/>
                  <a:pt x="4920038" y="140418"/>
                </a:cubicBezTo>
                <a:cubicBezTo>
                  <a:pt x="4956358" y="122308"/>
                  <a:pt x="4965108" y="149263"/>
                  <a:pt x="5016639" y="158905"/>
                </a:cubicBezTo>
                <a:cubicBezTo>
                  <a:pt x="5037063" y="141828"/>
                  <a:pt x="5054534" y="147986"/>
                  <a:pt x="5072009" y="161502"/>
                </a:cubicBezTo>
                <a:cubicBezTo>
                  <a:pt x="5121260" y="153653"/>
                  <a:pt x="5167555" y="172635"/>
                  <a:pt x="5223626" y="177356"/>
                </a:cubicBezTo>
                <a:cubicBezTo>
                  <a:pt x="5282824" y="155243"/>
                  <a:pt x="5315859" y="195041"/>
                  <a:pt x="5375773" y="199913"/>
                </a:cubicBezTo>
                <a:cubicBezTo>
                  <a:pt x="5432511" y="156218"/>
                  <a:pt x="5417550" y="256036"/>
                  <a:pt x="5467502" y="250963"/>
                </a:cubicBezTo>
                <a:cubicBezTo>
                  <a:pt x="5547124" y="209975"/>
                  <a:pt x="5467171" y="283839"/>
                  <a:pt x="5592395" y="265434"/>
                </a:cubicBezTo>
                <a:cubicBezTo>
                  <a:pt x="5599201" y="258867"/>
                  <a:pt x="5614752" y="264706"/>
                  <a:pt x="5613532" y="273379"/>
                </a:cubicBezTo>
                <a:cubicBezTo>
                  <a:pt x="5621390" y="270408"/>
                  <a:pt x="5639720" y="253173"/>
                  <a:pt x="5642173" y="266904"/>
                </a:cubicBezTo>
                <a:cubicBezTo>
                  <a:pt x="5682296" y="267049"/>
                  <a:pt x="5721812" y="257513"/>
                  <a:pt x="5756910" y="239211"/>
                </a:cubicBezTo>
                <a:cubicBezTo>
                  <a:pt x="5834998" y="260050"/>
                  <a:pt x="5790596" y="197229"/>
                  <a:pt x="5846667" y="201786"/>
                </a:cubicBezTo>
                <a:cubicBezTo>
                  <a:pt x="5892444" y="227312"/>
                  <a:pt x="5908324" y="204527"/>
                  <a:pt x="5960732" y="220708"/>
                </a:cubicBezTo>
                <a:cubicBezTo>
                  <a:pt x="5977124" y="175349"/>
                  <a:pt x="6009640" y="223654"/>
                  <a:pt x="6029542" y="210339"/>
                </a:cubicBezTo>
                <a:cubicBezTo>
                  <a:pt x="6063108" y="261420"/>
                  <a:pt x="6107411" y="160034"/>
                  <a:pt x="6141123" y="159923"/>
                </a:cubicBezTo>
                <a:cubicBezTo>
                  <a:pt x="6198068" y="167749"/>
                  <a:pt x="6260628" y="219715"/>
                  <a:pt x="6290640" y="167441"/>
                </a:cubicBezTo>
                <a:cubicBezTo>
                  <a:pt x="6295193" y="188689"/>
                  <a:pt x="6290494" y="217816"/>
                  <a:pt x="6322806" y="213293"/>
                </a:cubicBezTo>
                <a:cubicBezTo>
                  <a:pt x="6335911" y="223881"/>
                  <a:pt x="6338726" y="256581"/>
                  <a:pt x="6364914" y="240140"/>
                </a:cubicBezTo>
                <a:cubicBezTo>
                  <a:pt x="6331888" y="211628"/>
                  <a:pt x="6385856" y="207033"/>
                  <a:pt x="6380420" y="173195"/>
                </a:cubicBezTo>
                <a:cubicBezTo>
                  <a:pt x="6420580" y="151473"/>
                  <a:pt x="6513519" y="179296"/>
                  <a:pt x="6507891" y="118474"/>
                </a:cubicBezTo>
                <a:cubicBezTo>
                  <a:pt x="6519398" y="82452"/>
                  <a:pt x="6571830" y="137398"/>
                  <a:pt x="6571807" y="98636"/>
                </a:cubicBezTo>
                <a:cubicBezTo>
                  <a:pt x="6594702" y="123421"/>
                  <a:pt x="6634676" y="82071"/>
                  <a:pt x="6671880" y="82931"/>
                </a:cubicBezTo>
                <a:cubicBezTo>
                  <a:pt x="6678855" y="65407"/>
                  <a:pt x="6687415" y="66196"/>
                  <a:pt x="6702266" y="75470"/>
                </a:cubicBezTo>
                <a:cubicBezTo>
                  <a:pt x="6747004" y="78450"/>
                  <a:pt x="6798307" y="53072"/>
                  <a:pt x="6845802" y="24496"/>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842993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A95671B-3CC6-4792-9114-B74FAEA224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a:extLst>
              <a:ext uri="{FF2B5EF4-FFF2-40B4-BE49-F238E27FC236}">
                <a16:creationId xmlns:a16="http://schemas.microsoft.com/office/drawing/2014/main" id="{96026367-2388-BBF3-70D2-CA3C0018345D}"/>
              </a:ext>
            </a:extLst>
          </p:cNvPr>
          <p:cNvSpPr>
            <a:spLocks noGrp="1"/>
          </p:cNvSpPr>
          <p:nvPr>
            <p:ph idx="1"/>
          </p:nvPr>
        </p:nvSpPr>
        <p:spPr>
          <a:xfrm>
            <a:off x="1006661" y="288174"/>
            <a:ext cx="10175630" cy="511275"/>
          </a:xfrm>
        </p:spPr>
        <p:txBody>
          <a:bodyPr anchor="ctr">
            <a:normAutofit/>
          </a:bodyPr>
          <a:lstStyle/>
          <a:p>
            <a:pPr marL="0" indent="0" algn="ctr">
              <a:buNone/>
            </a:pPr>
            <a:r>
              <a:rPr lang="en-GB" sz="2000" b="1" dirty="0"/>
              <a:t>Commonality between the standards: just a taster…</a:t>
            </a:r>
          </a:p>
        </p:txBody>
      </p:sp>
      <p:graphicFrame>
        <p:nvGraphicFramePr>
          <p:cNvPr id="6" name="Table 5">
            <a:extLst>
              <a:ext uri="{FF2B5EF4-FFF2-40B4-BE49-F238E27FC236}">
                <a16:creationId xmlns:a16="http://schemas.microsoft.com/office/drawing/2014/main" id="{545BC6F7-29EE-5BB1-6C81-6E2853431657}"/>
              </a:ext>
            </a:extLst>
          </p:cNvPr>
          <p:cNvGraphicFramePr>
            <a:graphicFrameLocks noGrp="1"/>
          </p:cNvGraphicFramePr>
          <p:nvPr>
            <p:extLst>
              <p:ext uri="{D42A27DB-BD31-4B8C-83A1-F6EECF244321}">
                <p14:modId xmlns:p14="http://schemas.microsoft.com/office/powerpoint/2010/main" val="2358902382"/>
              </p:ext>
            </p:extLst>
          </p:nvPr>
        </p:nvGraphicFramePr>
        <p:xfrm>
          <a:off x="345232" y="1087622"/>
          <a:ext cx="11541968" cy="5466601"/>
        </p:xfrm>
        <a:graphic>
          <a:graphicData uri="http://schemas.openxmlformats.org/drawingml/2006/table">
            <a:tbl>
              <a:tblPr firstRow="1" bandRow="1">
                <a:tableStyleId>{9D7B26C5-4107-4FEC-AEDC-1716B250A1EF}</a:tableStyleId>
              </a:tblPr>
              <a:tblGrid>
                <a:gridCol w="5770984">
                  <a:extLst>
                    <a:ext uri="{9D8B030D-6E8A-4147-A177-3AD203B41FA5}">
                      <a16:colId xmlns:a16="http://schemas.microsoft.com/office/drawing/2014/main" val="9175176"/>
                    </a:ext>
                  </a:extLst>
                </a:gridCol>
                <a:gridCol w="5770984">
                  <a:extLst>
                    <a:ext uri="{9D8B030D-6E8A-4147-A177-3AD203B41FA5}">
                      <a16:colId xmlns:a16="http://schemas.microsoft.com/office/drawing/2014/main" val="3755422005"/>
                    </a:ext>
                  </a:extLst>
                </a:gridCol>
              </a:tblGrid>
              <a:tr h="38661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t>Professional Standards for Lecturers in Scotland’s College:</a:t>
                      </a:r>
                    </a:p>
                    <a:p>
                      <a:endParaRPr lang="en-GB" sz="1800" dirty="0"/>
                    </a:p>
                  </a:txBody>
                  <a:tcPr marL="59092" marR="59092" marT="29546" marB="29546"/>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t>The Professional Standards Framework: </a:t>
                      </a:r>
                    </a:p>
                    <a:p>
                      <a:endParaRPr lang="en-GB" sz="1800" dirty="0"/>
                    </a:p>
                  </a:txBody>
                  <a:tcPr marL="59092" marR="59092" marT="29546" marB="29546"/>
                </a:tc>
                <a:extLst>
                  <a:ext uri="{0D108BD9-81ED-4DB2-BD59-A6C34878D82A}">
                    <a16:rowId xmlns:a16="http://schemas.microsoft.com/office/drawing/2014/main" val="2457522442"/>
                  </a:ext>
                </a:extLst>
              </a:tr>
              <a:tr h="411710">
                <a:tc>
                  <a:txBody>
                    <a:bodyPr/>
                    <a:lstStyle/>
                    <a:p>
                      <a:r>
                        <a:rPr lang="en-GB" sz="1800" kern="1200">
                          <a:solidFill>
                            <a:schemeClr val="dk1"/>
                          </a:solidFill>
                          <a:effectLst/>
                        </a:rPr>
                        <a:t>Understands how to meet the </a:t>
                      </a:r>
                      <a:r>
                        <a:rPr lang="en-GB" sz="1800" b="1" kern="1200">
                          <a:solidFill>
                            <a:schemeClr val="dk1"/>
                          </a:solidFill>
                          <a:effectLst/>
                        </a:rPr>
                        <a:t>diverse needs of students.</a:t>
                      </a:r>
                      <a:endParaRPr lang="en-GB" sz="1800" b="1"/>
                    </a:p>
                  </a:txBody>
                  <a:tcPr marL="59092" marR="59092" marT="29546" marB="29546"/>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200">
                          <a:solidFill>
                            <a:schemeClr val="dk1"/>
                          </a:solidFill>
                          <a:effectLst/>
                        </a:rPr>
                        <a:t>Respect individual learners and </a:t>
                      </a:r>
                      <a:r>
                        <a:rPr lang="en-GB" sz="1800" b="1" kern="1200">
                          <a:solidFill>
                            <a:schemeClr val="dk1"/>
                          </a:solidFill>
                          <a:effectLst/>
                        </a:rPr>
                        <a:t>diverse groups of learners.</a:t>
                      </a:r>
                      <a:endParaRPr lang="en-GB" sz="1800" b="1" kern="1200">
                        <a:solidFill>
                          <a:schemeClr val="dk1"/>
                        </a:solidFill>
                        <a:effectLst/>
                        <a:latin typeface="+mn-lt"/>
                        <a:ea typeface="+mn-ea"/>
                        <a:cs typeface="+mn-cs"/>
                      </a:endParaRPr>
                    </a:p>
                  </a:txBody>
                  <a:tcPr marL="59092" marR="59092" marT="29546" marB="29546"/>
                </a:tc>
                <a:extLst>
                  <a:ext uri="{0D108BD9-81ED-4DB2-BD59-A6C34878D82A}">
                    <a16:rowId xmlns:a16="http://schemas.microsoft.com/office/drawing/2014/main" val="2192756617"/>
                  </a:ext>
                </a:extLst>
              </a:tr>
              <a:tr h="6726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200">
                          <a:solidFill>
                            <a:schemeClr val="dk1"/>
                          </a:solidFill>
                          <a:effectLst/>
                        </a:rPr>
                        <a:t>Commits to </a:t>
                      </a:r>
                      <a:r>
                        <a:rPr lang="en-GB" sz="1800" b="1" kern="1200">
                          <a:solidFill>
                            <a:schemeClr val="dk1"/>
                          </a:solidFill>
                          <a:effectLst/>
                        </a:rPr>
                        <a:t>equality and diversity, and promotes inclusiveness</a:t>
                      </a:r>
                      <a:r>
                        <a:rPr lang="en-GB" sz="1800" kern="1200">
                          <a:solidFill>
                            <a:schemeClr val="dk1"/>
                          </a:solidFill>
                          <a:effectLst/>
                        </a:rPr>
                        <a:t>, trust and fairness.</a:t>
                      </a:r>
                      <a:endParaRPr lang="en-GB" sz="1800" kern="1200">
                        <a:solidFill>
                          <a:schemeClr val="dk1"/>
                        </a:solidFill>
                        <a:effectLst/>
                        <a:latin typeface="+mn-lt"/>
                        <a:ea typeface="+mn-ea"/>
                        <a:cs typeface="+mn-cs"/>
                      </a:endParaRPr>
                    </a:p>
                  </a:txBody>
                  <a:tcPr marL="59092" marR="59092" marT="29546" marB="29546"/>
                </a:tc>
                <a:tc>
                  <a:txBody>
                    <a:bodyPr/>
                    <a:lstStyle/>
                    <a:p>
                      <a:pPr lvl="0"/>
                      <a:r>
                        <a:rPr lang="en-GB" sz="1800" kern="1200">
                          <a:solidFill>
                            <a:schemeClr val="dk1"/>
                          </a:solidFill>
                          <a:effectLst/>
                        </a:rPr>
                        <a:t>Promote engagement in learning and </a:t>
                      </a:r>
                      <a:r>
                        <a:rPr lang="en-GB" sz="1800" b="1" kern="1200">
                          <a:solidFill>
                            <a:schemeClr val="dk1"/>
                          </a:solidFill>
                          <a:effectLst/>
                        </a:rPr>
                        <a:t>equity of opportunity </a:t>
                      </a:r>
                      <a:r>
                        <a:rPr lang="en-GB" sz="1800" kern="1200">
                          <a:solidFill>
                            <a:schemeClr val="dk1"/>
                          </a:solidFill>
                          <a:effectLst/>
                        </a:rPr>
                        <a:t>for all to reach their potential</a:t>
                      </a:r>
                      <a:endParaRPr lang="en-GB" sz="1800" kern="1200">
                        <a:solidFill>
                          <a:schemeClr val="dk1"/>
                        </a:solidFill>
                        <a:effectLst/>
                        <a:latin typeface="+mn-lt"/>
                        <a:ea typeface="+mn-ea"/>
                        <a:cs typeface="+mn-cs"/>
                      </a:endParaRPr>
                    </a:p>
                  </a:txBody>
                  <a:tcPr marL="59092" marR="59092" marT="29546" marB="29546"/>
                </a:tc>
                <a:extLst>
                  <a:ext uri="{0D108BD9-81ED-4DB2-BD59-A6C34878D82A}">
                    <a16:rowId xmlns:a16="http://schemas.microsoft.com/office/drawing/2014/main" val="1820970060"/>
                  </a:ext>
                </a:extLst>
              </a:tr>
              <a:tr h="6726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200">
                          <a:solidFill>
                            <a:schemeClr val="dk1"/>
                          </a:solidFill>
                          <a:effectLst/>
                        </a:rPr>
                        <a:t>Understands how to </a:t>
                      </a:r>
                      <a:r>
                        <a:rPr lang="en-GB" sz="1800" b="1" kern="1200">
                          <a:solidFill>
                            <a:schemeClr val="dk1"/>
                          </a:solidFill>
                          <a:effectLst/>
                        </a:rPr>
                        <a:t>support a student </a:t>
                      </a:r>
                      <a:r>
                        <a:rPr lang="en-GB" sz="1800" kern="1200">
                          <a:solidFill>
                            <a:schemeClr val="dk1"/>
                          </a:solidFill>
                          <a:effectLst/>
                        </a:rPr>
                        <a:t>to take the next steps in their learning journey.</a:t>
                      </a:r>
                      <a:endParaRPr lang="en-GB" sz="1800" kern="1200">
                        <a:solidFill>
                          <a:schemeClr val="dk1"/>
                        </a:solidFill>
                        <a:effectLst/>
                        <a:latin typeface="+mn-lt"/>
                        <a:ea typeface="+mn-ea"/>
                        <a:cs typeface="+mn-cs"/>
                      </a:endParaRPr>
                    </a:p>
                  </a:txBody>
                  <a:tcPr marL="59092" marR="59092" marT="29546" marB="29546"/>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kern="1200">
                          <a:solidFill>
                            <a:schemeClr val="dk1"/>
                          </a:solidFill>
                          <a:effectLst/>
                        </a:rPr>
                        <a:t>Support and guide </a:t>
                      </a:r>
                      <a:r>
                        <a:rPr lang="en-GB" sz="1800" kern="1200">
                          <a:solidFill>
                            <a:schemeClr val="dk1"/>
                          </a:solidFill>
                          <a:effectLst/>
                        </a:rPr>
                        <a:t>learners.</a:t>
                      </a:r>
                      <a:endParaRPr lang="en-GB" sz="1800"/>
                    </a:p>
                    <a:p>
                      <a:endParaRPr lang="en-GB" sz="1800"/>
                    </a:p>
                  </a:txBody>
                  <a:tcPr marL="59092" marR="59092" marT="29546" marB="29546"/>
                </a:tc>
                <a:extLst>
                  <a:ext uri="{0D108BD9-81ED-4DB2-BD59-A6C34878D82A}">
                    <a16:rowId xmlns:a16="http://schemas.microsoft.com/office/drawing/2014/main" val="4069461354"/>
                  </a:ext>
                </a:extLst>
              </a:tr>
              <a:tr h="70164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200" dirty="0">
                          <a:solidFill>
                            <a:schemeClr val="dk1"/>
                          </a:solidFill>
                          <a:effectLst/>
                        </a:rPr>
                        <a:t>Continuously and actively engages with up-to-date </a:t>
                      </a:r>
                      <a:r>
                        <a:rPr lang="en-GB" sz="1800" b="1" kern="1200" dirty="0">
                          <a:solidFill>
                            <a:schemeClr val="dk1"/>
                          </a:solidFill>
                          <a:effectLst/>
                        </a:rPr>
                        <a:t>research</a:t>
                      </a:r>
                      <a:r>
                        <a:rPr lang="en-GB" sz="1800" kern="1200" dirty="0">
                          <a:solidFill>
                            <a:schemeClr val="dk1"/>
                          </a:solidFill>
                          <a:effectLst/>
                        </a:rPr>
                        <a:t> and developments in learning, teaching and assessment to </a:t>
                      </a:r>
                      <a:r>
                        <a:rPr lang="en-GB" sz="1800" b="1" kern="1200" dirty="0">
                          <a:solidFill>
                            <a:schemeClr val="dk1"/>
                          </a:solidFill>
                          <a:effectLst/>
                        </a:rPr>
                        <a:t>inform practice.</a:t>
                      </a:r>
                      <a:endParaRPr lang="en-GB" sz="1800" b="1" dirty="0"/>
                    </a:p>
                  </a:txBody>
                  <a:tcPr marL="59092" marR="59092" marT="29546" marB="29546"/>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200">
                          <a:solidFill>
                            <a:schemeClr val="dk1"/>
                          </a:solidFill>
                          <a:effectLst/>
                        </a:rPr>
                        <a:t>use scholarship, or </a:t>
                      </a:r>
                      <a:r>
                        <a:rPr lang="en-GB" sz="1800" b="1" kern="1200">
                          <a:solidFill>
                            <a:schemeClr val="dk1"/>
                          </a:solidFill>
                          <a:effectLst/>
                        </a:rPr>
                        <a:t>research, </a:t>
                      </a:r>
                      <a:r>
                        <a:rPr lang="en-GB" sz="1800" kern="1200">
                          <a:solidFill>
                            <a:schemeClr val="dk1"/>
                          </a:solidFill>
                          <a:effectLst/>
                        </a:rPr>
                        <a:t>or professional learning, or other </a:t>
                      </a:r>
                      <a:r>
                        <a:rPr lang="en-GB" sz="1800" b="1" kern="1200">
                          <a:solidFill>
                            <a:schemeClr val="dk1"/>
                          </a:solidFill>
                          <a:effectLst/>
                        </a:rPr>
                        <a:t>evidence-informed approaches </a:t>
                      </a:r>
                      <a:r>
                        <a:rPr lang="en-GB" sz="1800" kern="1200">
                          <a:solidFill>
                            <a:schemeClr val="dk1"/>
                          </a:solidFill>
                          <a:effectLst/>
                        </a:rPr>
                        <a:t>as a basis for effective practice.</a:t>
                      </a:r>
                      <a:endParaRPr lang="en-GB" sz="1800" kern="1200">
                        <a:solidFill>
                          <a:schemeClr val="dk1"/>
                        </a:solidFill>
                        <a:effectLst/>
                        <a:latin typeface="+mn-lt"/>
                        <a:ea typeface="+mn-ea"/>
                        <a:cs typeface="+mn-cs"/>
                      </a:endParaRPr>
                    </a:p>
                  </a:txBody>
                  <a:tcPr marL="59092" marR="59092" marT="29546" marB="29546"/>
                </a:tc>
                <a:extLst>
                  <a:ext uri="{0D108BD9-81ED-4DB2-BD59-A6C34878D82A}">
                    <a16:rowId xmlns:a16="http://schemas.microsoft.com/office/drawing/2014/main" val="928436005"/>
                  </a:ext>
                </a:extLst>
              </a:tr>
              <a:tr h="6726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200">
                          <a:solidFill>
                            <a:schemeClr val="dk1"/>
                          </a:solidFill>
                          <a:effectLst/>
                        </a:rPr>
                        <a:t>Political, social and economic drivers.</a:t>
                      </a:r>
                    </a:p>
                    <a:p>
                      <a:endParaRPr lang="en-GB" sz="1800"/>
                    </a:p>
                  </a:txBody>
                  <a:tcPr marL="59092" marR="59092" marT="29546" marB="29546"/>
                </a:tc>
                <a:tc>
                  <a:txBody>
                    <a:bodyPr/>
                    <a:lstStyle/>
                    <a:p>
                      <a:r>
                        <a:rPr lang="en-GB" sz="1800" kern="1200">
                          <a:solidFill>
                            <a:schemeClr val="dk1"/>
                          </a:solidFill>
                          <a:effectLst/>
                        </a:rPr>
                        <a:t>Respond to the </a:t>
                      </a:r>
                      <a:r>
                        <a:rPr lang="en-GB" sz="1800" b="1" kern="1200">
                          <a:solidFill>
                            <a:schemeClr val="dk1"/>
                          </a:solidFill>
                          <a:effectLst/>
                        </a:rPr>
                        <a:t>wider context </a:t>
                      </a:r>
                      <a:r>
                        <a:rPr lang="en-GB" sz="1800" kern="1200">
                          <a:solidFill>
                            <a:schemeClr val="dk1"/>
                          </a:solidFill>
                          <a:effectLst/>
                        </a:rPr>
                        <a:t>in which higher education operates, recognising implications for practice.</a:t>
                      </a:r>
                      <a:endParaRPr lang="en-GB" sz="1800"/>
                    </a:p>
                  </a:txBody>
                  <a:tcPr marL="59092" marR="59092" marT="29546" marB="29546"/>
                </a:tc>
                <a:extLst>
                  <a:ext uri="{0D108BD9-81ED-4DB2-BD59-A6C34878D82A}">
                    <a16:rowId xmlns:a16="http://schemas.microsoft.com/office/drawing/2014/main" val="4251830565"/>
                  </a:ext>
                </a:extLst>
              </a:tr>
              <a:tr h="41171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200">
                          <a:solidFill>
                            <a:schemeClr val="dk1"/>
                          </a:solidFill>
                          <a:effectLst/>
                        </a:rPr>
                        <a:t>Critical reflective and </a:t>
                      </a:r>
                      <a:r>
                        <a:rPr lang="en-GB" sz="1800" b="1" kern="1200">
                          <a:solidFill>
                            <a:schemeClr val="dk1"/>
                          </a:solidFill>
                          <a:effectLst/>
                        </a:rPr>
                        <a:t>collaborative</a:t>
                      </a:r>
                      <a:r>
                        <a:rPr lang="en-GB" sz="1800" kern="1200">
                          <a:solidFill>
                            <a:schemeClr val="dk1"/>
                          </a:solidFill>
                          <a:effectLst/>
                        </a:rPr>
                        <a:t> practice in learning and teaching.</a:t>
                      </a:r>
                      <a:endParaRPr lang="en-GB" sz="1800" kern="1200">
                        <a:solidFill>
                          <a:schemeClr val="dk1"/>
                        </a:solidFill>
                        <a:effectLst/>
                        <a:latin typeface="+mn-lt"/>
                        <a:ea typeface="+mn-ea"/>
                        <a:cs typeface="+mn-cs"/>
                      </a:endParaRPr>
                    </a:p>
                  </a:txBody>
                  <a:tcPr marL="59092" marR="59092" marT="29546" marB="29546"/>
                </a:tc>
                <a:tc>
                  <a:txBody>
                    <a:bodyPr/>
                    <a:lstStyle/>
                    <a:p>
                      <a:r>
                        <a:rPr lang="en-GB" sz="1800" b="1" kern="1200">
                          <a:solidFill>
                            <a:schemeClr val="dk1"/>
                          </a:solidFill>
                          <a:effectLst/>
                        </a:rPr>
                        <a:t>Collaborate</a:t>
                      </a:r>
                      <a:r>
                        <a:rPr lang="en-GB" sz="1800" kern="1200">
                          <a:solidFill>
                            <a:schemeClr val="dk1"/>
                          </a:solidFill>
                          <a:effectLst/>
                        </a:rPr>
                        <a:t> with others to enhance practice.</a:t>
                      </a:r>
                      <a:endParaRPr lang="en-GB" sz="1800"/>
                    </a:p>
                  </a:txBody>
                  <a:tcPr marL="59092" marR="59092" marT="29546" marB="29546"/>
                </a:tc>
                <a:extLst>
                  <a:ext uri="{0D108BD9-81ED-4DB2-BD59-A6C34878D82A}">
                    <a16:rowId xmlns:a16="http://schemas.microsoft.com/office/drawing/2014/main" val="2280754979"/>
                  </a:ext>
                </a:extLst>
              </a:tr>
              <a:tr h="93941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200">
                          <a:solidFill>
                            <a:schemeClr val="dk1"/>
                          </a:solidFill>
                          <a:effectLst/>
                        </a:rPr>
                        <a:t>Understands the strategies required to support learning in a range of </a:t>
                      </a:r>
                      <a:r>
                        <a:rPr lang="en-GB" sz="1800" b="1" kern="1200">
                          <a:solidFill>
                            <a:schemeClr val="dk1"/>
                          </a:solidFill>
                          <a:effectLst/>
                        </a:rPr>
                        <a:t>learning environments.</a:t>
                      </a:r>
                    </a:p>
                    <a:p>
                      <a:endParaRPr lang="en-GB" sz="1800"/>
                    </a:p>
                  </a:txBody>
                  <a:tcPr marL="59092" marR="59092" marT="29546" marB="29546"/>
                </a:tc>
                <a:tc>
                  <a:txBody>
                    <a:bodyPr/>
                    <a:lstStyle/>
                    <a:p>
                      <a:r>
                        <a:rPr lang="en-GB" sz="1800" kern="1200" dirty="0">
                          <a:solidFill>
                            <a:schemeClr val="dk1"/>
                          </a:solidFill>
                          <a:effectLst/>
                        </a:rPr>
                        <a:t>Teach and/or support learning through appropriate approaches and </a:t>
                      </a:r>
                      <a:r>
                        <a:rPr lang="en-GB" sz="1800" b="1" kern="1200" dirty="0">
                          <a:solidFill>
                            <a:schemeClr val="dk1"/>
                          </a:solidFill>
                          <a:effectLst/>
                        </a:rPr>
                        <a:t>environments</a:t>
                      </a:r>
                      <a:endParaRPr lang="en-GB" sz="1800" b="1" dirty="0"/>
                    </a:p>
                  </a:txBody>
                  <a:tcPr marL="59092" marR="59092" marT="29546" marB="29546"/>
                </a:tc>
                <a:extLst>
                  <a:ext uri="{0D108BD9-81ED-4DB2-BD59-A6C34878D82A}">
                    <a16:rowId xmlns:a16="http://schemas.microsoft.com/office/drawing/2014/main" val="3284023489"/>
                  </a:ext>
                </a:extLst>
              </a:tr>
            </a:tbl>
          </a:graphicData>
        </a:graphic>
      </p:graphicFrame>
    </p:spTree>
    <p:extLst>
      <p:ext uri="{BB962C8B-B14F-4D97-AF65-F5344CB8AC3E}">
        <p14:creationId xmlns:p14="http://schemas.microsoft.com/office/powerpoint/2010/main" val="11022270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5D13CC36-B950-4F02-9BAF-9A7EB26739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1BDED99-B35B-4FEE-A274-8E8DB6FEEE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024730"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ngled photo Passing car lights on a curve.">
            <a:extLst>
              <a:ext uri="{FF2B5EF4-FFF2-40B4-BE49-F238E27FC236}">
                <a16:creationId xmlns:a16="http://schemas.microsoft.com/office/drawing/2014/main" id="{82048B22-FEFE-BACA-7F5D-214F3E8154E8}"/>
              </a:ext>
            </a:extLst>
          </p:cNvPr>
          <p:cNvPicPr>
            <a:picLocks noChangeAspect="1"/>
          </p:cNvPicPr>
          <p:nvPr/>
        </p:nvPicPr>
        <p:blipFill rotWithShape="1">
          <a:blip r:embed="rId3"/>
          <a:srcRect l="35921" r="22968" b="-1"/>
          <a:stretch/>
        </p:blipFill>
        <p:spPr>
          <a:xfrm>
            <a:off x="7968222" y="10"/>
            <a:ext cx="4223778" cy="6857990"/>
          </a:xfrm>
          <a:custGeom>
            <a:avLst/>
            <a:gdLst/>
            <a:ahLst/>
            <a:cxnLst/>
            <a:rect l="l" t="t" r="r" b="b"/>
            <a:pathLst>
              <a:path w="4223778" h="6865951">
                <a:moveTo>
                  <a:pt x="478794" y="0"/>
                </a:moveTo>
                <a:lnTo>
                  <a:pt x="4223778" y="0"/>
                </a:lnTo>
                <a:lnTo>
                  <a:pt x="4223778" y="6865951"/>
                </a:lnTo>
                <a:lnTo>
                  <a:pt x="52221" y="6865951"/>
                </a:lnTo>
                <a:lnTo>
                  <a:pt x="49989" y="6844695"/>
                </a:lnTo>
                <a:cubicBezTo>
                  <a:pt x="46440" y="6810509"/>
                  <a:pt x="42891" y="6776323"/>
                  <a:pt x="41304" y="6765443"/>
                </a:cubicBezTo>
                <a:cubicBezTo>
                  <a:pt x="35681" y="6732842"/>
                  <a:pt x="13533" y="6716945"/>
                  <a:pt x="11182" y="6694817"/>
                </a:cubicBezTo>
                <a:cubicBezTo>
                  <a:pt x="16764" y="6697663"/>
                  <a:pt x="14835" y="6635151"/>
                  <a:pt x="10913" y="6627127"/>
                </a:cubicBezTo>
                <a:cubicBezTo>
                  <a:pt x="19564" y="6579282"/>
                  <a:pt x="-12861" y="6585665"/>
                  <a:pt x="5999" y="6527525"/>
                </a:cubicBezTo>
                <a:cubicBezTo>
                  <a:pt x="12287" y="6468687"/>
                  <a:pt x="19003" y="6409739"/>
                  <a:pt x="7685" y="6346547"/>
                </a:cubicBezTo>
                <a:cubicBezTo>
                  <a:pt x="31149" y="6240430"/>
                  <a:pt x="5895" y="6134229"/>
                  <a:pt x="12535" y="6084924"/>
                </a:cubicBezTo>
                <a:cubicBezTo>
                  <a:pt x="14696" y="6024961"/>
                  <a:pt x="53867" y="6020785"/>
                  <a:pt x="45320" y="5989742"/>
                </a:cubicBezTo>
                <a:cubicBezTo>
                  <a:pt x="41264" y="5940899"/>
                  <a:pt x="43258" y="5932095"/>
                  <a:pt x="40418" y="5889597"/>
                </a:cubicBezTo>
                <a:cubicBezTo>
                  <a:pt x="20860" y="5848611"/>
                  <a:pt x="51187" y="5792775"/>
                  <a:pt x="49796" y="5755774"/>
                </a:cubicBezTo>
                <a:cubicBezTo>
                  <a:pt x="43522" y="5734342"/>
                  <a:pt x="37368" y="5692606"/>
                  <a:pt x="49956" y="5684909"/>
                </a:cubicBezTo>
                <a:cubicBezTo>
                  <a:pt x="52825" y="5660429"/>
                  <a:pt x="62553" y="5623499"/>
                  <a:pt x="67011" y="5608897"/>
                </a:cubicBezTo>
                <a:lnTo>
                  <a:pt x="76701" y="5597290"/>
                </a:lnTo>
                <a:cubicBezTo>
                  <a:pt x="87717" y="5587442"/>
                  <a:pt x="82431" y="5550877"/>
                  <a:pt x="89120" y="5529641"/>
                </a:cubicBezTo>
                <a:cubicBezTo>
                  <a:pt x="69291" y="5496375"/>
                  <a:pt x="118554" y="5526326"/>
                  <a:pt x="94330" y="5470852"/>
                </a:cubicBezTo>
                <a:cubicBezTo>
                  <a:pt x="95483" y="5449506"/>
                  <a:pt x="114690" y="5429653"/>
                  <a:pt x="116139" y="5390946"/>
                </a:cubicBezTo>
                <a:cubicBezTo>
                  <a:pt x="127589" y="5337323"/>
                  <a:pt x="132794" y="5338384"/>
                  <a:pt x="135560" y="5284344"/>
                </a:cubicBezTo>
                <a:cubicBezTo>
                  <a:pt x="143629" y="5226223"/>
                  <a:pt x="148113" y="5192743"/>
                  <a:pt x="158141" y="5143920"/>
                </a:cubicBezTo>
                <a:cubicBezTo>
                  <a:pt x="170128" y="5118849"/>
                  <a:pt x="159838" y="5102006"/>
                  <a:pt x="174950" y="5088188"/>
                </a:cubicBezTo>
                <a:cubicBezTo>
                  <a:pt x="197620" y="5107654"/>
                  <a:pt x="181875" y="4983257"/>
                  <a:pt x="203603" y="5010764"/>
                </a:cubicBezTo>
                <a:lnTo>
                  <a:pt x="258582" y="4919969"/>
                </a:lnTo>
                <a:cubicBezTo>
                  <a:pt x="238838" y="4883087"/>
                  <a:pt x="271098" y="4853332"/>
                  <a:pt x="287910" y="4849612"/>
                </a:cubicBezTo>
                <a:cubicBezTo>
                  <a:pt x="294156" y="4811643"/>
                  <a:pt x="286101" y="4834074"/>
                  <a:pt x="305439" y="4799017"/>
                </a:cubicBezTo>
                <a:cubicBezTo>
                  <a:pt x="322572" y="4758926"/>
                  <a:pt x="352642" y="4705848"/>
                  <a:pt x="373456" y="4667754"/>
                </a:cubicBezTo>
                <a:cubicBezTo>
                  <a:pt x="384080" y="4649919"/>
                  <a:pt x="401158" y="4670663"/>
                  <a:pt x="407944" y="4574050"/>
                </a:cubicBezTo>
                <a:cubicBezTo>
                  <a:pt x="408098" y="4548109"/>
                  <a:pt x="427782" y="4503327"/>
                  <a:pt x="425133" y="4462469"/>
                </a:cubicBezTo>
                <a:lnTo>
                  <a:pt x="433890" y="4364681"/>
                </a:lnTo>
                <a:cubicBezTo>
                  <a:pt x="430018" y="4339230"/>
                  <a:pt x="435361" y="4287915"/>
                  <a:pt x="440691" y="4222147"/>
                </a:cubicBezTo>
                <a:cubicBezTo>
                  <a:pt x="451463" y="4164562"/>
                  <a:pt x="497377" y="4067298"/>
                  <a:pt x="503057" y="3977136"/>
                </a:cubicBezTo>
                <a:cubicBezTo>
                  <a:pt x="519229" y="3939837"/>
                  <a:pt x="472839" y="3875689"/>
                  <a:pt x="507582" y="3776020"/>
                </a:cubicBezTo>
                <a:cubicBezTo>
                  <a:pt x="497716" y="3757477"/>
                  <a:pt x="518006" y="3707185"/>
                  <a:pt x="521577" y="3692206"/>
                </a:cubicBezTo>
                <a:cubicBezTo>
                  <a:pt x="525148" y="3677227"/>
                  <a:pt x="526352" y="3687655"/>
                  <a:pt x="529009" y="3686147"/>
                </a:cubicBezTo>
                <a:cubicBezTo>
                  <a:pt x="531848" y="3650325"/>
                  <a:pt x="545504" y="3563351"/>
                  <a:pt x="551870" y="3514534"/>
                </a:cubicBezTo>
                <a:cubicBezTo>
                  <a:pt x="561331" y="3487751"/>
                  <a:pt x="581973" y="3426419"/>
                  <a:pt x="567205" y="3393248"/>
                </a:cubicBezTo>
                <a:cubicBezTo>
                  <a:pt x="585208" y="3400657"/>
                  <a:pt x="563566" y="3353906"/>
                  <a:pt x="579630" y="3344723"/>
                </a:cubicBezTo>
                <a:cubicBezTo>
                  <a:pt x="592861" y="3339338"/>
                  <a:pt x="589379" y="3323900"/>
                  <a:pt x="592672" y="3310978"/>
                </a:cubicBezTo>
                <a:cubicBezTo>
                  <a:pt x="605351" y="3299735"/>
                  <a:pt x="594296" y="3237176"/>
                  <a:pt x="589270" y="3216655"/>
                </a:cubicBezTo>
                <a:cubicBezTo>
                  <a:pt x="566909" y="3160431"/>
                  <a:pt x="626099" y="3142203"/>
                  <a:pt x="609663" y="3096973"/>
                </a:cubicBezTo>
                <a:cubicBezTo>
                  <a:pt x="609191" y="3084373"/>
                  <a:pt x="615889" y="3033331"/>
                  <a:pt x="618886" y="3023628"/>
                </a:cubicBezTo>
                <a:lnTo>
                  <a:pt x="630425" y="2998646"/>
                </a:lnTo>
                <a:lnTo>
                  <a:pt x="640017" y="2995914"/>
                </a:lnTo>
                <a:lnTo>
                  <a:pt x="643600" y="2978244"/>
                </a:lnTo>
                <a:lnTo>
                  <a:pt x="659520" y="2950805"/>
                </a:lnTo>
                <a:cubicBezTo>
                  <a:pt x="620152" y="2937671"/>
                  <a:pt x="687598" y="2860550"/>
                  <a:pt x="650890" y="2864933"/>
                </a:cubicBezTo>
                <a:cubicBezTo>
                  <a:pt x="663707" y="2817056"/>
                  <a:pt x="662078" y="2779813"/>
                  <a:pt x="640210" y="2741864"/>
                </a:cubicBezTo>
                <a:cubicBezTo>
                  <a:pt x="634452" y="2649732"/>
                  <a:pt x="665268" y="2597914"/>
                  <a:pt x="639387" y="2510931"/>
                </a:cubicBezTo>
                <a:cubicBezTo>
                  <a:pt x="645574" y="2407642"/>
                  <a:pt x="671719" y="2317589"/>
                  <a:pt x="680438" y="2227415"/>
                </a:cubicBezTo>
                <a:cubicBezTo>
                  <a:pt x="664175" y="2189847"/>
                  <a:pt x="704423" y="2141655"/>
                  <a:pt x="688135" y="2054289"/>
                </a:cubicBezTo>
                <a:cubicBezTo>
                  <a:pt x="683239" y="2048201"/>
                  <a:pt x="684029" y="1979567"/>
                  <a:pt x="681480" y="1972202"/>
                </a:cubicBezTo>
                <a:lnTo>
                  <a:pt x="686247" y="1917474"/>
                </a:lnTo>
                <a:lnTo>
                  <a:pt x="679783" y="1862721"/>
                </a:lnTo>
                <a:cubicBezTo>
                  <a:pt x="683677" y="1851209"/>
                  <a:pt x="688980" y="1824057"/>
                  <a:pt x="686639" y="1818227"/>
                </a:cubicBezTo>
                <a:lnTo>
                  <a:pt x="658235" y="1742488"/>
                </a:lnTo>
                <a:cubicBezTo>
                  <a:pt x="645662" y="1715201"/>
                  <a:pt x="661423" y="1719638"/>
                  <a:pt x="636990" y="1638389"/>
                </a:cubicBezTo>
                <a:cubicBezTo>
                  <a:pt x="626351" y="1601441"/>
                  <a:pt x="629414" y="1617134"/>
                  <a:pt x="602059" y="1570807"/>
                </a:cubicBezTo>
                <a:lnTo>
                  <a:pt x="570903" y="1513173"/>
                </a:lnTo>
                <a:cubicBezTo>
                  <a:pt x="570781" y="1503175"/>
                  <a:pt x="550561" y="1468055"/>
                  <a:pt x="550438" y="1458058"/>
                </a:cubicBezTo>
                <a:cubicBezTo>
                  <a:pt x="556848" y="1428101"/>
                  <a:pt x="546263" y="1422712"/>
                  <a:pt x="531416" y="1385478"/>
                </a:cubicBezTo>
                <a:cubicBezTo>
                  <a:pt x="527790" y="1370753"/>
                  <a:pt x="490725" y="1304050"/>
                  <a:pt x="501981" y="1265452"/>
                </a:cubicBezTo>
                <a:cubicBezTo>
                  <a:pt x="501825" y="1234781"/>
                  <a:pt x="490462" y="1187660"/>
                  <a:pt x="487370" y="1141743"/>
                </a:cubicBezTo>
                <a:cubicBezTo>
                  <a:pt x="484278" y="1095826"/>
                  <a:pt x="483852" y="1028118"/>
                  <a:pt x="483427" y="989948"/>
                </a:cubicBezTo>
                <a:cubicBezTo>
                  <a:pt x="483001" y="951779"/>
                  <a:pt x="494678" y="945984"/>
                  <a:pt x="484820" y="912725"/>
                </a:cubicBezTo>
                <a:cubicBezTo>
                  <a:pt x="467566" y="854951"/>
                  <a:pt x="510777" y="860797"/>
                  <a:pt x="475093" y="812798"/>
                </a:cubicBezTo>
                <a:cubicBezTo>
                  <a:pt x="461960" y="787034"/>
                  <a:pt x="498505" y="551948"/>
                  <a:pt x="461972" y="450605"/>
                </a:cubicBezTo>
                <a:cubicBezTo>
                  <a:pt x="470167" y="357604"/>
                  <a:pt x="458694" y="431306"/>
                  <a:pt x="465015" y="372906"/>
                </a:cubicBezTo>
                <a:cubicBezTo>
                  <a:pt x="503427" y="364177"/>
                  <a:pt x="489736" y="290341"/>
                  <a:pt x="490377" y="246134"/>
                </a:cubicBezTo>
                <a:cubicBezTo>
                  <a:pt x="491019" y="201927"/>
                  <a:pt x="449725" y="138160"/>
                  <a:pt x="468864" y="107666"/>
                </a:cubicBezTo>
                <a:cubicBezTo>
                  <a:pt x="468282" y="89794"/>
                  <a:pt x="477749" y="76947"/>
                  <a:pt x="477167" y="59075"/>
                </a:cubicBezTo>
                <a:lnTo>
                  <a:pt x="472992" y="14560"/>
                </a:lnTo>
                <a:close/>
              </a:path>
            </a:pathLst>
          </a:custGeom>
        </p:spPr>
      </p:pic>
      <p:sp>
        <p:nvSpPr>
          <p:cNvPr id="2" name="Title 1">
            <a:extLst>
              <a:ext uri="{FF2B5EF4-FFF2-40B4-BE49-F238E27FC236}">
                <a16:creationId xmlns:a16="http://schemas.microsoft.com/office/drawing/2014/main" id="{3220D158-C67E-A1A4-B990-1144CF57E1FF}"/>
              </a:ext>
            </a:extLst>
          </p:cNvPr>
          <p:cNvSpPr>
            <a:spLocks noGrp="1"/>
          </p:cNvSpPr>
          <p:nvPr>
            <p:ph type="title"/>
          </p:nvPr>
        </p:nvSpPr>
        <p:spPr>
          <a:xfrm>
            <a:off x="438539" y="283028"/>
            <a:ext cx="7529683" cy="1322887"/>
          </a:xfrm>
        </p:spPr>
        <p:txBody>
          <a:bodyPr>
            <a:normAutofit/>
          </a:bodyPr>
          <a:lstStyle/>
          <a:p>
            <a:r>
              <a:rPr lang="en-GB" dirty="0"/>
              <a:t>Re-imagining recognition routes </a:t>
            </a:r>
          </a:p>
        </p:txBody>
      </p:sp>
      <p:sp>
        <p:nvSpPr>
          <p:cNvPr id="3" name="Content Placeholder 2">
            <a:extLst>
              <a:ext uri="{FF2B5EF4-FFF2-40B4-BE49-F238E27FC236}">
                <a16:creationId xmlns:a16="http://schemas.microsoft.com/office/drawing/2014/main" id="{9EE5EABA-93CD-B0C1-1EEF-75DE1A1A64F2}"/>
              </a:ext>
            </a:extLst>
          </p:cNvPr>
          <p:cNvSpPr>
            <a:spLocks noGrp="1"/>
          </p:cNvSpPr>
          <p:nvPr>
            <p:ph idx="1"/>
          </p:nvPr>
        </p:nvSpPr>
        <p:spPr>
          <a:xfrm>
            <a:off x="438538" y="1888933"/>
            <a:ext cx="6764695" cy="4449114"/>
          </a:xfrm>
        </p:spPr>
        <p:txBody>
          <a:bodyPr>
            <a:noAutofit/>
          </a:bodyPr>
          <a:lstStyle/>
          <a:p>
            <a:pPr marL="0" indent="0">
              <a:buNone/>
            </a:pPr>
            <a:r>
              <a:rPr lang="en-GB" sz="2400" dirty="0"/>
              <a:t>Advance HE taking a tertiary approach to HEA Fellowships?</a:t>
            </a:r>
          </a:p>
          <a:p>
            <a:pPr marL="0" indent="0">
              <a:buNone/>
            </a:pPr>
            <a:r>
              <a:rPr lang="en-GB" sz="2400" dirty="0"/>
              <a:t>UHI taught recognition routes (TQFE and PgCert) being recognised by both Advance HE and GTCS to offer both HEA Fellowships and GTCS registration?</a:t>
            </a:r>
          </a:p>
          <a:p>
            <a:pPr marL="0" indent="0">
              <a:buNone/>
            </a:pPr>
            <a:r>
              <a:rPr lang="en-GB" sz="2400" dirty="0"/>
              <a:t>ALPINE Portfolio route leading to multiple professional recognitions as appropriate to individual (recognised by Advance HE, GTCS, ALT etc)?</a:t>
            </a:r>
          </a:p>
          <a:p>
            <a:pPr marL="0" indent="0">
              <a:buNone/>
            </a:pPr>
            <a:r>
              <a:rPr lang="en-GB" sz="2400" dirty="0"/>
              <a:t>GTCS and Advance HE agreeing one tertiary standards for staff in colleges?....</a:t>
            </a:r>
          </a:p>
          <a:p>
            <a:pPr marL="0" indent="0">
              <a:buNone/>
            </a:pPr>
            <a:endParaRPr lang="en-GB" sz="2400" dirty="0"/>
          </a:p>
        </p:txBody>
      </p:sp>
    </p:spTree>
    <p:extLst>
      <p:ext uri="{BB962C8B-B14F-4D97-AF65-F5344CB8AC3E}">
        <p14:creationId xmlns:p14="http://schemas.microsoft.com/office/powerpoint/2010/main" val="19970783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9FEF14E3-97D7-BCA2-3D7A-43D03C510AD4}"/>
              </a:ext>
            </a:extLst>
          </p:cNvPr>
          <p:cNvGraphicFramePr>
            <a:graphicFrameLocks noGrp="1"/>
          </p:cNvGraphicFramePr>
          <p:nvPr>
            <p:extLst>
              <p:ext uri="{D42A27DB-BD31-4B8C-83A1-F6EECF244321}">
                <p14:modId xmlns:p14="http://schemas.microsoft.com/office/powerpoint/2010/main" val="2754187115"/>
              </p:ext>
            </p:extLst>
          </p:nvPr>
        </p:nvGraphicFramePr>
        <p:xfrm>
          <a:off x="164211" y="1133507"/>
          <a:ext cx="11825626" cy="5443546"/>
        </p:xfrm>
        <a:graphic>
          <a:graphicData uri="http://schemas.openxmlformats.org/drawingml/2006/table">
            <a:tbl>
              <a:tblPr firstRow="1" firstCol="1" bandRow="1"/>
              <a:tblGrid>
                <a:gridCol w="1976391">
                  <a:extLst>
                    <a:ext uri="{9D8B030D-6E8A-4147-A177-3AD203B41FA5}">
                      <a16:colId xmlns:a16="http://schemas.microsoft.com/office/drawing/2014/main" val="642794728"/>
                    </a:ext>
                  </a:extLst>
                </a:gridCol>
                <a:gridCol w="9849235">
                  <a:extLst>
                    <a:ext uri="{9D8B030D-6E8A-4147-A177-3AD203B41FA5}">
                      <a16:colId xmlns:a16="http://schemas.microsoft.com/office/drawing/2014/main" val="3328791458"/>
                    </a:ext>
                  </a:extLst>
                </a:gridCol>
              </a:tblGrid>
              <a:tr h="1640652">
                <a:tc>
                  <a:txBody>
                    <a:bodyPr/>
                    <a:lstStyle/>
                    <a:p>
                      <a:pPr>
                        <a:lnSpc>
                          <a:spcPct val="107000"/>
                        </a:lnSpc>
                        <a:spcAft>
                          <a:spcPts val="800"/>
                        </a:spcAft>
                      </a:pPr>
                      <a:r>
                        <a:rPr lang="en-GB" sz="1400" b="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Professional commitment and values</a:t>
                      </a:r>
                      <a:endParaRPr lang="en-GB" sz="1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400" b="1" kern="100" dirty="0">
                          <a:effectLst/>
                          <a:latin typeface="Calibri" panose="020F0502020204030204" pitchFamily="34" charset="0"/>
                          <a:ea typeface="Calibri" panose="020F0502020204030204" pitchFamily="34" charset="0"/>
                          <a:cs typeface="Times New Roman" panose="02020603050405020304" pitchFamily="18" charset="0"/>
                        </a:rPr>
                        <a:t> </a:t>
                      </a:r>
                      <a:endParaRPr lang="en-GB"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6130" marR="461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nSpc>
                          <a:spcPct val="107000"/>
                        </a:lnSpc>
                        <a:spcAft>
                          <a:spcPts val="800"/>
                        </a:spcAft>
                      </a:pPr>
                      <a:r>
                        <a:rPr lang="en-GB" sz="1400" kern="100" dirty="0">
                          <a:effectLst/>
                          <a:latin typeface="Calibri" panose="020F0502020204030204" pitchFamily="34" charset="0"/>
                          <a:ea typeface="Calibri" panose="020F0502020204030204" pitchFamily="34" charset="0"/>
                          <a:cs typeface="Times New Roman" panose="02020603050405020304" pitchFamily="18" charset="0"/>
                        </a:rPr>
                        <a:t>Commits and can demonstrate meeting the needs of individual learners and diverse groups of learners.</a:t>
                      </a:r>
                    </a:p>
                    <a:p>
                      <a:pPr>
                        <a:lnSpc>
                          <a:spcPct val="107000"/>
                        </a:lnSpc>
                        <a:spcAft>
                          <a:spcPts val="800"/>
                        </a:spcAft>
                      </a:pPr>
                      <a:r>
                        <a:rPr lang="en-GB" sz="1400" kern="100" dirty="0">
                          <a:effectLst/>
                          <a:latin typeface="Calibri" panose="020F0502020204030204" pitchFamily="34" charset="0"/>
                          <a:ea typeface="Calibri" panose="020F0502020204030204" pitchFamily="34" charset="0"/>
                          <a:cs typeface="Times New Roman" panose="02020603050405020304" pitchFamily="18" charset="0"/>
                        </a:rPr>
                        <a:t>Commits and promotes equality and diversity and empowers learners to reach their potential through support and guidance.</a:t>
                      </a:r>
                    </a:p>
                    <a:p>
                      <a:pPr>
                        <a:lnSpc>
                          <a:spcPct val="107000"/>
                        </a:lnSpc>
                        <a:spcAft>
                          <a:spcPts val="800"/>
                        </a:spcAft>
                      </a:pPr>
                      <a:r>
                        <a:rPr lang="en-GB" sz="1400" kern="100" dirty="0">
                          <a:effectLst/>
                          <a:latin typeface="Calibri" panose="020F0502020204030204" pitchFamily="34" charset="0"/>
                          <a:ea typeface="Calibri" panose="020F0502020204030204" pitchFamily="34" charset="0"/>
                          <a:cs typeface="Times New Roman" panose="02020603050405020304" pitchFamily="18" charset="0"/>
                        </a:rPr>
                        <a:t>Commits to evidence informed approaches and development of subject and pedagogic knowledge contextualised to individual’s context and relevant across tertiary levels of study and learners needs.</a:t>
                      </a:r>
                    </a:p>
                    <a:p>
                      <a:pPr>
                        <a:lnSpc>
                          <a:spcPct val="107000"/>
                        </a:lnSpc>
                        <a:spcAft>
                          <a:spcPts val="800"/>
                        </a:spcAft>
                      </a:pPr>
                      <a:r>
                        <a:rPr lang="en-GB" sz="1400" kern="100" dirty="0">
                          <a:effectLst/>
                          <a:latin typeface="Calibri" panose="020F0502020204030204" pitchFamily="34" charset="0"/>
                          <a:ea typeface="Calibri" panose="020F0502020204030204" pitchFamily="34" charset="0"/>
                          <a:cs typeface="Times New Roman" panose="02020603050405020304" pitchFamily="18" charset="0"/>
                        </a:rPr>
                        <a:t>Commits to student/learner, peer, and partner collaboration enabling co-creation, wellbeing, and inclusivity.</a:t>
                      </a:r>
                    </a:p>
                  </a:txBody>
                  <a:tcPr marL="46130" marR="461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02428619"/>
                  </a:ext>
                </a:extLst>
              </a:tr>
              <a:tr h="1640652">
                <a:tc>
                  <a:txBody>
                    <a:bodyPr/>
                    <a:lstStyle/>
                    <a:p>
                      <a:pPr>
                        <a:lnSpc>
                          <a:spcPct val="107000"/>
                        </a:lnSpc>
                        <a:spcAft>
                          <a:spcPts val="800"/>
                        </a:spcAft>
                      </a:pPr>
                      <a:r>
                        <a:rPr lang="en-GB" sz="1400" b="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Professional understanding and development of knowledge</a:t>
                      </a:r>
                      <a:endParaRPr lang="en-GB" sz="1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400" b="1" kern="100" dirty="0">
                          <a:effectLst/>
                          <a:latin typeface="Calibri" panose="020F0502020204030204" pitchFamily="34" charset="0"/>
                          <a:ea typeface="Calibri" panose="020F0502020204030204" pitchFamily="34" charset="0"/>
                          <a:cs typeface="Times New Roman" panose="02020603050405020304" pitchFamily="18" charset="0"/>
                        </a:rPr>
                        <a:t> </a:t>
                      </a:r>
                      <a:endParaRPr lang="en-GB"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6130" marR="461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nSpc>
                          <a:spcPct val="107000"/>
                        </a:lnSpc>
                        <a:spcAft>
                          <a:spcPts val="800"/>
                        </a:spcAft>
                      </a:pPr>
                      <a:r>
                        <a:rPr lang="en-GB" sz="1400" kern="100" dirty="0">
                          <a:effectLst/>
                          <a:latin typeface="Calibri" panose="020F0502020204030204" pitchFamily="34" charset="0"/>
                          <a:ea typeface="Calibri" panose="020F0502020204030204" pitchFamily="34" charset="0"/>
                          <a:cs typeface="Times New Roman" panose="02020603050405020304" pitchFamily="18" charset="0"/>
                        </a:rPr>
                        <a:t>Understands and responds to internal and external drivers, policies and contexts that influence tertiary curriculum and practice.</a:t>
                      </a:r>
                    </a:p>
                    <a:p>
                      <a:pPr>
                        <a:lnSpc>
                          <a:spcPct val="107000"/>
                        </a:lnSpc>
                        <a:spcAft>
                          <a:spcPts val="800"/>
                        </a:spcAft>
                      </a:pPr>
                      <a:r>
                        <a:rPr lang="en-GB" sz="1400" kern="100" dirty="0">
                          <a:effectLst/>
                          <a:latin typeface="Calibri" panose="020F0502020204030204" pitchFamily="34" charset="0"/>
                          <a:ea typeface="Calibri" panose="020F0502020204030204" pitchFamily="34" charset="0"/>
                          <a:cs typeface="Times New Roman" panose="02020603050405020304" pitchFamily="18" charset="0"/>
                        </a:rPr>
                        <a:t>Understands and promotes quality enhancement and assurance within their practice and to enhance the learner experience.</a:t>
                      </a:r>
                    </a:p>
                    <a:p>
                      <a:pPr>
                        <a:lnSpc>
                          <a:spcPct val="107000"/>
                        </a:lnSpc>
                        <a:spcAft>
                          <a:spcPts val="800"/>
                        </a:spcAft>
                      </a:pPr>
                      <a:r>
                        <a:rPr lang="en-GB" sz="1400" kern="100" dirty="0">
                          <a:effectLst/>
                          <a:latin typeface="Calibri" panose="020F0502020204030204" pitchFamily="34" charset="0"/>
                          <a:ea typeface="Calibri" panose="020F0502020204030204" pitchFamily="34" charset="0"/>
                          <a:cs typeface="Times New Roman" panose="02020603050405020304" pitchFamily="18" charset="0"/>
                        </a:rPr>
                        <a:t>Understands and utilises digital technologies and resources to enhance practice, learner experience and belonging.</a:t>
                      </a:r>
                    </a:p>
                    <a:p>
                      <a:pPr>
                        <a:lnSpc>
                          <a:spcPct val="107000"/>
                        </a:lnSpc>
                        <a:spcAft>
                          <a:spcPts val="800"/>
                        </a:spcAft>
                      </a:pPr>
                      <a:r>
                        <a:rPr lang="en-GB" sz="1400" kern="100" dirty="0">
                          <a:effectLst/>
                          <a:latin typeface="Calibri" panose="020F0502020204030204" pitchFamily="34" charset="0"/>
                          <a:ea typeface="Calibri" panose="020F0502020204030204" pitchFamily="34" charset="0"/>
                          <a:cs typeface="Times New Roman" panose="02020603050405020304" pitchFamily="18" charset="0"/>
                        </a:rPr>
                        <a:t>Understands the importance of and demonstrates a commitment to continuing professional development to enhance own and others practice and positively impact the learner experience.</a:t>
                      </a:r>
                    </a:p>
                  </a:txBody>
                  <a:tcPr marL="46130" marR="461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57108801"/>
                  </a:ext>
                </a:extLst>
              </a:tr>
              <a:tr h="2162242">
                <a:tc>
                  <a:txBody>
                    <a:bodyPr/>
                    <a:lstStyle/>
                    <a:p>
                      <a:pPr>
                        <a:lnSpc>
                          <a:spcPct val="107000"/>
                        </a:lnSpc>
                        <a:spcAft>
                          <a:spcPts val="800"/>
                        </a:spcAft>
                      </a:pPr>
                      <a:r>
                        <a:rPr lang="en-GB" sz="1400" b="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Professional Practice and Activity</a:t>
                      </a:r>
                      <a:endParaRPr lang="en-GB" sz="1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400" b="1" kern="100" dirty="0">
                          <a:effectLst/>
                          <a:latin typeface="Calibri" panose="020F0502020204030204" pitchFamily="34" charset="0"/>
                          <a:ea typeface="Calibri" panose="020F0502020204030204" pitchFamily="34" charset="0"/>
                          <a:cs typeface="Times New Roman" panose="02020603050405020304" pitchFamily="18" charset="0"/>
                        </a:rPr>
                        <a:t>  </a:t>
                      </a:r>
                      <a:endParaRPr lang="en-GB"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6130" marR="461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nSpc>
                          <a:spcPct val="107000"/>
                        </a:lnSpc>
                        <a:spcAft>
                          <a:spcPts val="800"/>
                        </a:spcAft>
                      </a:pPr>
                      <a:r>
                        <a:rPr lang="en-GB" sz="1400" kern="100" dirty="0">
                          <a:effectLst/>
                          <a:latin typeface="Calibri" panose="020F0502020204030204" pitchFamily="34" charset="0"/>
                          <a:ea typeface="Calibri" panose="020F0502020204030204" pitchFamily="34" charset="0"/>
                          <a:cs typeface="Times New Roman" panose="02020603050405020304" pitchFamily="18" charset="0"/>
                        </a:rPr>
                        <a:t>Design and plan learning activities and/or programmes and/or curriculum that champion tertiary transitions through and beyond education.</a:t>
                      </a:r>
                    </a:p>
                    <a:p>
                      <a:pPr>
                        <a:lnSpc>
                          <a:spcPct val="107000"/>
                        </a:lnSpc>
                        <a:spcAft>
                          <a:spcPts val="800"/>
                        </a:spcAft>
                      </a:pPr>
                      <a:r>
                        <a:rPr lang="en-GB" sz="1400" kern="100" dirty="0">
                          <a:effectLst/>
                          <a:latin typeface="Calibri" panose="020F0502020204030204" pitchFamily="34" charset="0"/>
                          <a:ea typeface="Calibri" panose="020F0502020204030204" pitchFamily="34" charset="0"/>
                          <a:cs typeface="Times New Roman" panose="02020603050405020304" pitchFamily="18" charset="0"/>
                        </a:rPr>
                        <a:t>Utilises learning environments to deliver and/or support learning that is appropriate for the subject and level of study.</a:t>
                      </a:r>
                    </a:p>
                    <a:p>
                      <a:pPr>
                        <a:lnSpc>
                          <a:spcPct val="107000"/>
                        </a:lnSpc>
                        <a:spcAft>
                          <a:spcPts val="800"/>
                        </a:spcAft>
                      </a:pPr>
                      <a:r>
                        <a:rPr lang="en-GB" sz="1400" kern="100" dirty="0">
                          <a:effectLst/>
                          <a:latin typeface="Calibri" panose="020F0502020204030204" pitchFamily="34" charset="0"/>
                          <a:ea typeface="Calibri" panose="020F0502020204030204" pitchFamily="34" charset="0"/>
                          <a:cs typeface="Times New Roman" panose="02020603050405020304" pitchFamily="18" charset="0"/>
                        </a:rPr>
                        <a:t>Engages in critical reflection, student and/or peer feedback and evaluation of own practice and emerging practices to embrace change and practice development.</a:t>
                      </a:r>
                    </a:p>
                    <a:p>
                      <a:pPr>
                        <a:lnSpc>
                          <a:spcPct val="107000"/>
                        </a:lnSpc>
                        <a:spcAft>
                          <a:spcPts val="800"/>
                        </a:spcAft>
                      </a:pPr>
                      <a:r>
                        <a:rPr lang="en-GB" sz="1400" kern="100" dirty="0">
                          <a:effectLst/>
                          <a:latin typeface="Calibri" panose="020F0502020204030204" pitchFamily="34" charset="0"/>
                          <a:ea typeface="Calibri" panose="020F0502020204030204" pitchFamily="34" charset="0"/>
                          <a:cs typeface="Times New Roman" panose="02020603050405020304" pitchFamily="18" charset="0"/>
                        </a:rPr>
                        <a:t>Design and deliver assessment and feedback approaches that are relevant to the subject and future employment and are inclusive and equitable.</a:t>
                      </a:r>
                    </a:p>
                  </a:txBody>
                  <a:tcPr marL="46130" marR="461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31163620"/>
                  </a:ext>
                </a:extLst>
              </a:tr>
            </a:tbl>
          </a:graphicData>
        </a:graphic>
      </p:graphicFrame>
      <p:sp>
        <p:nvSpPr>
          <p:cNvPr id="9" name="Title 1">
            <a:extLst>
              <a:ext uri="{FF2B5EF4-FFF2-40B4-BE49-F238E27FC236}">
                <a16:creationId xmlns:a16="http://schemas.microsoft.com/office/drawing/2014/main" id="{B48F90BE-4031-B37E-9925-8C87F3934D55}"/>
              </a:ext>
            </a:extLst>
          </p:cNvPr>
          <p:cNvSpPr>
            <a:spLocks noGrp="1"/>
          </p:cNvSpPr>
          <p:nvPr>
            <p:ph type="title"/>
          </p:nvPr>
        </p:nvSpPr>
        <p:spPr>
          <a:xfrm>
            <a:off x="202163" y="280947"/>
            <a:ext cx="10515600" cy="852560"/>
          </a:xfrm>
        </p:spPr>
        <p:txBody>
          <a:bodyPr/>
          <a:lstStyle/>
          <a:p>
            <a:r>
              <a:rPr lang="en-GB" dirty="0"/>
              <a:t>Re-imagining standards (testing the concept)</a:t>
            </a:r>
          </a:p>
        </p:txBody>
      </p:sp>
    </p:spTree>
    <p:extLst>
      <p:ext uri="{BB962C8B-B14F-4D97-AF65-F5344CB8AC3E}">
        <p14:creationId xmlns:p14="http://schemas.microsoft.com/office/powerpoint/2010/main" val="39429581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78906EF-24C2-0925-57B3-88138FEF1895}"/>
              </a:ext>
            </a:extLst>
          </p:cNvPr>
          <p:cNvSpPr>
            <a:spLocks noGrp="1"/>
          </p:cNvSpPr>
          <p:nvPr>
            <p:ph type="title"/>
          </p:nvPr>
        </p:nvSpPr>
        <p:spPr>
          <a:xfrm>
            <a:off x="2555631" y="1441938"/>
            <a:ext cx="7278834" cy="3974124"/>
          </a:xfrm>
        </p:spPr>
        <p:txBody>
          <a:bodyPr vert="horz" lIns="91440" tIns="45720" rIns="91440" bIns="45720" rtlCol="0" anchor="ctr">
            <a:normAutofit/>
          </a:bodyPr>
          <a:lstStyle/>
          <a:p>
            <a:pPr algn="ctr"/>
            <a:br>
              <a:rPr lang="en-US" sz="3200" dirty="0">
                <a:solidFill>
                  <a:schemeClr val="bg1">
                    <a:lumMod val="95000"/>
                    <a:lumOff val="5000"/>
                  </a:schemeClr>
                </a:solidFill>
              </a:rPr>
            </a:br>
            <a:r>
              <a:rPr lang="en-US" sz="3200" dirty="0">
                <a:solidFill>
                  <a:schemeClr val="bg1">
                    <a:lumMod val="95000"/>
                    <a:lumOff val="5000"/>
                  </a:schemeClr>
                </a:solidFill>
              </a:rPr>
              <a:t>Would there be value to having one standards framework for learning and teaching in tertiary education in Scotland (and beyond)?</a:t>
            </a:r>
          </a:p>
        </p:txBody>
      </p:sp>
    </p:spTree>
    <p:extLst>
      <p:ext uri="{BB962C8B-B14F-4D97-AF65-F5344CB8AC3E}">
        <p14:creationId xmlns:p14="http://schemas.microsoft.com/office/powerpoint/2010/main" val="244829568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B3762-1F60-D1AB-6897-EF4E78603908}"/>
              </a:ext>
            </a:extLst>
          </p:cNvPr>
          <p:cNvSpPr>
            <a:spLocks noGrp="1"/>
          </p:cNvSpPr>
          <p:nvPr>
            <p:ph type="title"/>
          </p:nvPr>
        </p:nvSpPr>
        <p:spPr>
          <a:xfrm>
            <a:off x="322838" y="1766453"/>
            <a:ext cx="2877561" cy="2898853"/>
          </a:xfrm>
          <a:prstGeom prst="ellipse">
            <a:avLst/>
          </a:prstGeom>
          <a:solidFill>
            <a:schemeClr val="tx1">
              <a:lumMod val="85000"/>
              <a:lumOff val="15000"/>
            </a:schemeClr>
          </a:solidFill>
          <a:ln w="174625" cmpd="thinThick">
            <a:solidFill>
              <a:schemeClr val="tx1">
                <a:lumMod val="85000"/>
                <a:lumOff val="15000"/>
              </a:schemeClr>
            </a:solidFill>
          </a:ln>
        </p:spPr>
        <p:txBody>
          <a:bodyPr vert="horz" lIns="91440" tIns="45720" rIns="91440" bIns="45720" rtlCol="0" anchor="ctr">
            <a:normAutofit/>
          </a:bodyPr>
          <a:lstStyle/>
          <a:p>
            <a:pPr algn="ctr"/>
            <a:r>
              <a:rPr lang="en-US" sz="2400" kern="1200" dirty="0">
                <a:solidFill>
                  <a:schemeClr val="bg1"/>
                </a:solidFill>
                <a:latin typeface="+mj-lt"/>
                <a:ea typeface="+mj-ea"/>
                <a:cs typeface="+mj-cs"/>
              </a:rPr>
              <a:t>UHI Learning and Teaching Enhancement </a:t>
            </a:r>
            <a:r>
              <a:rPr lang="en-US" sz="2400" dirty="0">
                <a:solidFill>
                  <a:schemeClr val="bg1"/>
                </a:solidFill>
              </a:rPr>
              <a:t>S</a:t>
            </a:r>
            <a:r>
              <a:rPr lang="en-US" sz="2400" kern="1200" dirty="0">
                <a:solidFill>
                  <a:schemeClr val="bg1"/>
                </a:solidFill>
                <a:latin typeface="+mj-lt"/>
                <a:ea typeface="+mj-ea"/>
                <a:cs typeface="+mj-cs"/>
              </a:rPr>
              <a:t>trategy values</a:t>
            </a:r>
          </a:p>
        </p:txBody>
      </p:sp>
      <p:pic>
        <p:nvPicPr>
          <p:cNvPr id="5" name="Picture 4">
            <a:extLst>
              <a:ext uri="{FF2B5EF4-FFF2-40B4-BE49-F238E27FC236}">
                <a16:creationId xmlns:a16="http://schemas.microsoft.com/office/drawing/2014/main" id="{ABF86F44-2867-2618-D8C2-FF875AC005FC}"/>
              </a:ext>
            </a:extLst>
          </p:cNvPr>
          <p:cNvPicPr>
            <a:picLocks noChangeAspect="1"/>
          </p:cNvPicPr>
          <p:nvPr/>
        </p:nvPicPr>
        <p:blipFill>
          <a:blip r:embed="rId3"/>
          <a:stretch>
            <a:fillRect/>
          </a:stretch>
        </p:blipFill>
        <p:spPr>
          <a:xfrm>
            <a:off x="3392434" y="492004"/>
            <a:ext cx="8575172" cy="5873991"/>
          </a:xfrm>
          <a:prstGeom prst="rect">
            <a:avLst/>
          </a:prstGeom>
        </p:spPr>
      </p:pic>
    </p:spTree>
    <p:extLst>
      <p:ext uri="{BB962C8B-B14F-4D97-AF65-F5344CB8AC3E}">
        <p14:creationId xmlns:p14="http://schemas.microsoft.com/office/powerpoint/2010/main" val="15666662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07685C-73BB-430B-B7E8-48D94D5B9AF2}"/>
              </a:ext>
            </a:extLst>
          </p:cNvPr>
          <p:cNvSpPr>
            <a:spLocks noGrp="1"/>
          </p:cNvSpPr>
          <p:nvPr>
            <p:ph type="ctrTitle"/>
          </p:nvPr>
        </p:nvSpPr>
        <p:spPr>
          <a:xfrm>
            <a:off x="501651" y="4132996"/>
            <a:ext cx="5035549" cy="2383781"/>
          </a:xfrm>
        </p:spPr>
        <p:txBody>
          <a:bodyPr/>
          <a:lstStyle/>
          <a:p>
            <a:r>
              <a:rPr lang="en-GB" dirty="0">
                <a:solidFill>
                  <a:schemeClr val="bg1">
                    <a:lumMod val="95000"/>
                  </a:schemeClr>
                </a:solidFill>
              </a:rPr>
              <a:t>Thank you</a:t>
            </a:r>
            <a:br>
              <a:rPr lang="en-GB" dirty="0">
                <a:solidFill>
                  <a:schemeClr val="bg1">
                    <a:lumMod val="95000"/>
                  </a:schemeClr>
                </a:solidFill>
              </a:rPr>
            </a:br>
            <a:r>
              <a:rPr lang="en-GB" dirty="0" err="1">
                <a:solidFill>
                  <a:schemeClr val="bg1">
                    <a:lumMod val="95000"/>
                  </a:schemeClr>
                </a:solidFill>
              </a:rPr>
              <a:t>Tapadh</a:t>
            </a:r>
            <a:r>
              <a:rPr lang="en-GB" dirty="0">
                <a:solidFill>
                  <a:schemeClr val="bg1">
                    <a:lumMod val="95000"/>
                  </a:schemeClr>
                </a:solidFill>
              </a:rPr>
              <a:t> </a:t>
            </a:r>
            <a:r>
              <a:rPr lang="en-GB" dirty="0" err="1">
                <a:solidFill>
                  <a:schemeClr val="bg1">
                    <a:lumMod val="95000"/>
                  </a:schemeClr>
                </a:solidFill>
              </a:rPr>
              <a:t>leibh</a:t>
            </a:r>
            <a:endParaRPr lang="en-GB" dirty="0">
              <a:solidFill>
                <a:schemeClr val="bg1">
                  <a:lumMod val="95000"/>
                </a:schemeClr>
              </a:solidFill>
            </a:endParaRPr>
          </a:p>
        </p:txBody>
      </p:sp>
    </p:spTree>
    <p:extLst>
      <p:ext uri="{BB962C8B-B14F-4D97-AF65-F5344CB8AC3E}">
        <p14:creationId xmlns:p14="http://schemas.microsoft.com/office/powerpoint/2010/main" val="14278656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UHI Arial Font">
  <a:themeElements>
    <a:clrScheme name="UHI">
      <a:dk1>
        <a:srgbClr val="000000"/>
      </a:dk1>
      <a:lt1>
        <a:sysClr val="window" lastClr="FFFFFF"/>
      </a:lt1>
      <a:dk2>
        <a:srgbClr val="000000"/>
      </a:dk2>
      <a:lt2>
        <a:srgbClr val="FFFFFF"/>
      </a:lt2>
      <a:accent1>
        <a:srgbClr val="7655D2"/>
      </a:accent1>
      <a:accent2>
        <a:srgbClr val="25B89D"/>
      </a:accent2>
      <a:accent3>
        <a:srgbClr val="E2143A"/>
      </a:accent3>
      <a:accent4>
        <a:srgbClr val="0072ED"/>
      </a:accent4>
      <a:accent5>
        <a:srgbClr val="F87A46"/>
      </a:accent5>
      <a:accent6>
        <a:srgbClr val="FFBB50"/>
      </a:accent6>
      <a:hlink>
        <a:srgbClr val="000000"/>
      </a:hlink>
      <a:folHlink>
        <a:srgbClr val="000000"/>
      </a:folHlink>
    </a:clrScheme>
    <a:fontScheme name="UHI 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3175">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HI simple powerpoint template accessible" id="{FEAEDE8F-AB3E-4D30-BC40-41068D3CDAEF}" vid="{E69FAE4A-47D1-416D-A53F-40387E6C4F0C}"/>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9ad86dbe-9236-4c90-a738-bbda88762ec0">
      <Terms xmlns="http://schemas.microsoft.com/office/infopath/2007/PartnerControls"/>
    </lcf76f155ced4ddcb4097134ff3c332f>
    <TaxCatchAll xmlns="01c62505-8ecf-4e6a-8a04-c200012a6b4e"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EFD789A49EF184BBBB33D69054CC2A9" ma:contentTypeVersion="14" ma:contentTypeDescription="Create a new document." ma:contentTypeScope="" ma:versionID="fedafd28574c0ebf8f1ddf60c2f20e07">
  <xsd:schema xmlns:xsd="http://www.w3.org/2001/XMLSchema" xmlns:xs="http://www.w3.org/2001/XMLSchema" xmlns:p="http://schemas.microsoft.com/office/2006/metadata/properties" xmlns:ns2="9ad86dbe-9236-4c90-a738-bbda88762ec0" xmlns:ns3="01c62505-8ecf-4e6a-8a04-c200012a6b4e" targetNamespace="http://schemas.microsoft.com/office/2006/metadata/properties" ma:root="true" ma:fieldsID="59680ac14915d48b9861d354c2786b7c" ns2:_="" ns3:_="">
    <xsd:import namespace="9ad86dbe-9236-4c90-a738-bbda88762ec0"/>
    <xsd:import namespace="01c62505-8ecf-4e6a-8a04-c200012a6b4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BillingMetadata"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ad86dbe-9236-4c90-a738-bbda88762ec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b08f9bd9-3094-4ce7-b0b7-c3aa025461b8"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BillingMetadata" ma:index="20" nillable="true" ma:displayName="MediaServiceBillingMetadata" ma:hidden="true" ma:internalName="MediaServiceBillingMetadata" ma:readOnly="true">
      <xsd:simpleType>
        <xsd:restriction base="dms:Note"/>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1c62505-8ecf-4e6a-8a04-c200012a6b4e"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2c85ebc6-5c5a-47dd-b757-ae9a9a9b6491}" ma:internalName="TaxCatchAll" ma:showField="CatchAllData" ma:web="01c62505-8ecf-4e6a-8a04-c200012a6b4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FC0D969-7737-4F03-9EA6-BEC8DA06897E}">
  <ds:schemaRefs>
    <ds:schemaRef ds:uri="http://schemas.microsoft.com/office/2006/metadata/properties"/>
    <ds:schemaRef ds:uri="http://schemas.microsoft.com/office/infopath/2007/PartnerControls"/>
    <ds:schemaRef ds:uri="9ad86dbe-9236-4c90-a738-bbda88762ec0"/>
    <ds:schemaRef ds:uri="01c62505-8ecf-4e6a-8a04-c200012a6b4e"/>
  </ds:schemaRefs>
</ds:datastoreItem>
</file>

<file path=customXml/itemProps2.xml><?xml version="1.0" encoding="utf-8"?>
<ds:datastoreItem xmlns:ds="http://schemas.openxmlformats.org/officeDocument/2006/customXml" ds:itemID="{05512C37-F36E-4DE2-A0FB-8B71794C2623}">
  <ds:schemaRefs>
    <ds:schemaRef ds:uri="http://schemas.microsoft.com/sharepoint/v3/contenttype/forms"/>
  </ds:schemaRefs>
</ds:datastoreItem>
</file>

<file path=customXml/itemProps3.xml><?xml version="1.0" encoding="utf-8"?>
<ds:datastoreItem xmlns:ds="http://schemas.openxmlformats.org/officeDocument/2006/customXml" ds:itemID="{50CA578A-8982-4E75-987F-FC52D3792BF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ad86dbe-9236-4c90-a738-bbda88762ec0"/>
    <ds:schemaRef ds:uri="01c62505-8ecf-4e6a-8a04-c200012a6b4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1125</TotalTime>
  <Words>1997</Words>
  <Application>Microsoft Office PowerPoint</Application>
  <PresentationFormat>Widescreen</PresentationFormat>
  <Paragraphs>134</Paragraphs>
  <Slides>14</Slides>
  <Notes>13</Notes>
  <HiddenSlides>0</HiddenSlides>
  <MMClips>0</MMClips>
  <ScaleCrop>false</ScaleCrop>
  <HeadingPairs>
    <vt:vector size="4" baseType="variant">
      <vt:variant>
        <vt:lpstr>Theme</vt:lpstr>
      </vt:variant>
      <vt:variant>
        <vt:i4>2</vt:i4>
      </vt:variant>
      <vt:variant>
        <vt:lpstr>Slide Titles</vt:lpstr>
      </vt:variant>
      <vt:variant>
        <vt:i4>14</vt:i4>
      </vt:variant>
    </vt:vector>
  </HeadingPairs>
  <TitlesOfParts>
    <vt:vector size="16" baseType="lpstr">
      <vt:lpstr>Office Theme</vt:lpstr>
      <vt:lpstr>UHI Arial Font</vt:lpstr>
      <vt:lpstr>Re-imagining standards and recognitions in the changing landscape of tertiary education </vt:lpstr>
      <vt:lpstr>PowerPoint Presentation</vt:lpstr>
      <vt:lpstr>PowerPoint Presentation</vt:lpstr>
      <vt:lpstr>PowerPoint Presentation</vt:lpstr>
      <vt:lpstr>Professional recognitions and standards</vt:lpstr>
      <vt:lpstr>Commonalities of the Professional Standards for Lecturers in Scotland’s College and Professional Standards Framework for teaching supporting learning in higher education</vt:lpstr>
      <vt:lpstr>PowerPoint Presentation</vt:lpstr>
      <vt:lpstr>Three dimensions</vt:lpstr>
      <vt:lpstr>PowerPoint Presentation</vt:lpstr>
      <vt:lpstr>Re-imagining recognition routes </vt:lpstr>
      <vt:lpstr>Re-imagining standards (testing the concept)</vt:lpstr>
      <vt:lpstr> Would there be value to having one standards framework for learning and teaching in tertiary education in Scotland (and beyond)?</vt:lpstr>
      <vt:lpstr>UHI Learning and Teaching Enhancement Strategy values</vt:lpstr>
      <vt:lpstr>Thank you Tapadh leibh</vt:lpstr>
    </vt:vector>
  </TitlesOfParts>
  <Company>University of the Highlands and Islands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Standards and recognitions I the changing landscape of tertiary education: re-imagining GTCS and HEA Fellowships</dc:title>
  <dc:creator>Alexandra Walker</dc:creator>
  <cp:lastModifiedBy>Alexandra Walker</cp:lastModifiedBy>
  <cp:revision>12</cp:revision>
  <cp:lastPrinted>2023-12-19T08:08:44Z</cp:lastPrinted>
  <dcterms:created xsi:type="dcterms:W3CDTF">2023-12-13T14:23:00Z</dcterms:created>
  <dcterms:modified xsi:type="dcterms:W3CDTF">2026-02-07T13:45:09Z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0x0101002EFD789A49EF184BBBB33D69054CC2A9</vt:lpwstr>
  </property>
  <property fmtid="{D5CDD505-2E9C-101B-9397-08002B2CF9AE}" pid="3" name="MediaServiceImageTags">
    <vt:lpwstr/>
  </property>
</Properties>
</file>